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736" r:id="rId1"/>
  </p:sldMasterIdLst>
  <p:notesMasterIdLst>
    <p:notesMasterId r:id="rId25"/>
  </p:notesMasterIdLst>
  <p:handoutMasterIdLst>
    <p:handoutMasterId r:id="rId26"/>
  </p:handoutMasterIdLst>
  <p:sldIdLst>
    <p:sldId id="376" r:id="rId2"/>
    <p:sldId id="377" r:id="rId3"/>
    <p:sldId id="380" r:id="rId4"/>
    <p:sldId id="381" r:id="rId5"/>
    <p:sldId id="382" r:id="rId6"/>
    <p:sldId id="383" r:id="rId7"/>
    <p:sldId id="387" r:id="rId8"/>
    <p:sldId id="384" r:id="rId9"/>
    <p:sldId id="390" r:id="rId10"/>
    <p:sldId id="385" r:id="rId11"/>
    <p:sldId id="389" r:id="rId12"/>
    <p:sldId id="391" r:id="rId13"/>
    <p:sldId id="392" r:id="rId14"/>
    <p:sldId id="388" r:id="rId15"/>
    <p:sldId id="386" r:id="rId16"/>
    <p:sldId id="393" r:id="rId17"/>
    <p:sldId id="397" r:id="rId18"/>
    <p:sldId id="398" r:id="rId19"/>
    <p:sldId id="399" r:id="rId20"/>
    <p:sldId id="394" r:id="rId21"/>
    <p:sldId id="401" r:id="rId22"/>
    <p:sldId id="400" r:id="rId23"/>
    <p:sldId id="378" r:id="rId24"/>
  </p:sldIdLst>
  <p:sldSz cx="13004800" cy="9753600"/>
  <p:notesSz cx="6797675" cy="9926638"/>
  <p:defaultTextStyle>
    <a:lvl1pPr algn="ctr" defTabSz="584200">
      <a:defRPr sz="3600">
        <a:latin typeface="+mn-lt"/>
        <a:ea typeface="+mn-ea"/>
        <a:cs typeface="+mn-cs"/>
        <a:sym typeface="Helvetica Light"/>
      </a:defRPr>
    </a:lvl1pPr>
    <a:lvl2pPr indent="228600" algn="ctr" defTabSz="584200">
      <a:defRPr sz="3600">
        <a:latin typeface="+mn-lt"/>
        <a:ea typeface="+mn-ea"/>
        <a:cs typeface="+mn-cs"/>
        <a:sym typeface="Helvetica Light"/>
      </a:defRPr>
    </a:lvl2pPr>
    <a:lvl3pPr indent="457200" algn="ctr" defTabSz="584200">
      <a:defRPr sz="3600">
        <a:latin typeface="+mn-lt"/>
        <a:ea typeface="+mn-ea"/>
        <a:cs typeface="+mn-cs"/>
        <a:sym typeface="Helvetica Light"/>
      </a:defRPr>
    </a:lvl3pPr>
    <a:lvl4pPr indent="685800" algn="ctr" defTabSz="584200">
      <a:defRPr sz="3600">
        <a:latin typeface="+mn-lt"/>
        <a:ea typeface="+mn-ea"/>
        <a:cs typeface="+mn-cs"/>
        <a:sym typeface="Helvetica Light"/>
      </a:defRPr>
    </a:lvl4pPr>
    <a:lvl5pPr indent="914400" algn="ctr" defTabSz="584200">
      <a:defRPr sz="3600">
        <a:latin typeface="+mn-lt"/>
        <a:ea typeface="+mn-ea"/>
        <a:cs typeface="+mn-cs"/>
        <a:sym typeface="Helvetica Light"/>
      </a:defRPr>
    </a:lvl5pPr>
    <a:lvl6pPr indent="1143000" algn="ctr" defTabSz="584200">
      <a:defRPr sz="3600">
        <a:latin typeface="+mn-lt"/>
        <a:ea typeface="+mn-ea"/>
        <a:cs typeface="+mn-cs"/>
        <a:sym typeface="Helvetica Light"/>
      </a:defRPr>
    </a:lvl6pPr>
    <a:lvl7pPr indent="1371600" algn="ctr" defTabSz="584200">
      <a:defRPr sz="3600">
        <a:latin typeface="+mn-lt"/>
        <a:ea typeface="+mn-ea"/>
        <a:cs typeface="+mn-cs"/>
        <a:sym typeface="Helvetica Light"/>
      </a:defRPr>
    </a:lvl7pPr>
    <a:lvl8pPr indent="1600200" algn="ctr" defTabSz="584200">
      <a:defRPr sz="3600">
        <a:latin typeface="+mn-lt"/>
        <a:ea typeface="+mn-ea"/>
        <a:cs typeface="+mn-cs"/>
        <a:sym typeface="Helvetica Light"/>
      </a:defRPr>
    </a:lvl8pPr>
    <a:lvl9pPr indent="1828800" algn="ctr" defTabSz="584200">
      <a:defRPr sz="3600">
        <a:latin typeface="+mn-lt"/>
        <a:ea typeface="+mn-ea"/>
        <a:cs typeface="+mn-cs"/>
        <a:sym typeface="Helvetica Light"/>
      </a:defRPr>
    </a:lvl9pPr>
  </p:defaultTextStyle>
  <p:extLst>
    <p:ext uri="{EFAFB233-063F-42B5-8137-9DF3F51BA10A}">
      <p15:sldGuideLst xmlns:p15="http://schemas.microsoft.com/office/powerpoint/2012/main">
        <p15:guide id="4" pos="422" userDrawn="1">
          <p15:clr>
            <a:srgbClr val="A4A3A4"/>
          </p15:clr>
        </p15:guide>
        <p15:guide id="5" orient="horz" pos="5657" userDrawn="1">
          <p15:clr>
            <a:srgbClr val="A4A3A4"/>
          </p15:clr>
        </p15:guide>
        <p15:guide id="6" orient="horz" pos="3662" userDrawn="1">
          <p15:clr>
            <a:srgbClr val="A4A3A4"/>
          </p15:clr>
        </p15:guide>
        <p15:guide id="7" pos="4345" userDrawn="1">
          <p15:clr>
            <a:srgbClr val="A4A3A4"/>
          </p15:clr>
        </p15:guide>
        <p15:guide id="9" orient="horz" pos="193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CCCCFF"/>
    <a:srgbClr val="99FF99"/>
    <a:srgbClr val="CCFFCC"/>
    <a:srgbClr val="66FFFF"/>
    <a:srgbClr val="FFFFCC"/>
    <a:srgbClr val="FFFFFF"/>
    <a:srgbClr val="FF821F"/>
    <a:srgbClr val="F57F30"/>
    <a:srgbClr val="F469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18" autoAdjust="0"/>
    <p:restoredTop sz="78337" autoAdjust="0"/>
  </p:normalViewPr>
  <p:slideViewPr>
    <p:cSldViewPr snapToGrid="0" snapToObjects="1" showGuides="1">
      <p:cViewPr varScale="1">
        <p:scale>
          <a:sx n="71" d="100"/>
          <a:sy n="71" d="100"/>
        </p:scale>
        <p:origin x="66" y="192"/>
      </p:cViewPr>
      <p:guideLst>
        <p:guide pos="422"/>
        <p:guide orient="horz" pos="5657"/>
        <p:guide orient="horz" pos="3662"/>
        <p:guide pos="4345"/>
        <p:guide orient="horz" pos="1938"/>
      </p:guideLst>
    </p:cSldViewPr>
  </p:slideViewPr>
  <p:notesTextViewPr>
    <p:cViewPr>
      <p:scale>
        <a:sx n="100" d="100"/>
        <a:sy n="100" d="100"/>
      </p:scale>
      <p:origin x="0" y="0"/>
    </p:cViewPr>
  </p:notesTextViewPr>
  <p:sorterViewPr>
    <p:cViewPr>
      <p:scale>
        <a:sx n="1" d="1"/>
        <a:sy n="1" d="1"/>
      </p:scale>
      <p:origin x="0" y="0"/>
    </p:cViewPr>
  </p:sorterViewPr>
  <p:notesViewPr>
    <p:cSldViewPr snapToGrid="0" snapToObjects="1">
      <p:cViewPr varScale="1">
        <p:scale>
          <a:sx n="63" d="100"/>
          <a:sy n="63" d="100"/>
        </p:scale>
        <p:origin x="2556"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vale\Desktop\tesi%20jessica%20ciccarone%20life\dati%20sperimentali%20impianto%20pilota_%2014_12_2018%20_1.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vale\Desktop\tesi%20jessica%20ciccarone%20life\dati%20sperimentali%20impianto%20pilota_%2014_12_2018%20_1.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Users\vale\Desktop\tesi%20jessica%20ciccarone%20life\dati%20sperimentali%20impianto%20pilota_%2014_12_2018%20_1.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Users\vale\Desktop\tesi%20jessica%20ciccarone%20life\Simulazione%20TMAH.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C:\Documents%20and%20Settings\Ida\Desktop\LFoundry\LIFE\prove%20pilota%20maggio%202019\prove%20pilota%20life%20bitmaps%20maggio%202019.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C:\Documents%20and%20Settings\Ida\Desktop\LFoundry\LIFE\prove%20pilota%20maggio%202019\prove%20pilota%20life%20bitmaps%20maggio%202019.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file:///C:\Documents%20and%20Settings\Ida\Desktop\LFoundry\LIFE\prove%20pilota%20maggio%202019\prove%20pilota%20life%20bitmaps%20maggio%202019.xlsx"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Cartel1"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1" Type="http://schemas.openxmlformats.org/officeDocument/2006/relationships/oleObject" Target="file:///C:\Documents%20and%20Settings\Ida\Desktop\LFoundry\LIFE\prove%20pilota%20maggio%202019\prove%20pilota%20life%20bitmaps%20maggio%20201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GB"/>
              <a:t>R101</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v>TMAH R101</c:v>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invertIfNegative val="0"/>
          <c:cat>
            <c:numRef>
              <c:f>'TMAH DMA prove vecchie'!$D$8:$D$11</c:f>
              <c:numCache>
                <c:formatCode>General</c:formatCode>
                <c:ptCount val="4"/>
                <c:pt idx="0">
                  <c:v>7</c:v>
                </c:pt>
                <c:pt idx="1">
                  <c:v>8</c:v>
                </c:pt>
                <c:pt idx="2">
                  <c:v>13</c:v>
                </c:pt>
                <c:pt idx="3">
                  <c:v>14</c:v>
                </c:pt>
              </c:numCache>
            </c:numRef>
          </c:cat>
          <c:val>
            <c:numRef>
              <c:f>'TMAH DMA prove vecchie'!$J$8:$J$11</c:f>
              <c:numCache>
                <c:formatCode>General</c:formatCode>
                <c:ptCount val="4"/>
                <c:pt idx="0">
                  <c:v>567.34999999999798</c:v>
                </c:pt>
                <c:pt idx="1">
                  <c:v>769.24</c:v>
                </c:pt>
                <c:pt idx="2">
                  <c:v>36.42</c:v>
                </c:pt>
                <c:pt idx="3">
                  <c:v>42.96</c:v>
                </c:pt>
              </c:numCache>
            </c:numRef>
          </c:val>
          <c:extLst>
            <c:ext xmlns:c16="http://schemas.microsoft.com/office/drawing/2014/chart" uri="{C3380CC4-5D6E-409C-BE32-E72D297353CC}">
              <c16:uniqueId val="{00000000-DAE7-4A40-8C3C-E759E3276979}"/>
            </c:ext>
          </c:extLst>
        </c:ser>
        <c:ser>
          <c:idx val="1"/>
          <c:order val="1"/>
          <c:tx>
            <c:v>DMA R101</c:v>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sp3d/>
          </c:spPr>
          <c:invertIfNegative val="0"/>
          <c:cat>
            <c:numRef>
              <c:f>'TMAH DMA prove vecchie'!$D$8:$D$11</c:f>
              <c:numCache>
                <c:formatCode>General</c:formatCode>
                <c:ptCount val="4"/>
                <c:pt idx="0">
                  <c:v>7</c:v>
                </c:pt>
                <c:pt idx="1">
                  <c:v>8</c:v>
                </c:pt>
                <c:pt idx="2">
                  <c:v>13</c:v>
                </c:pt>
                <c:pt idx="3">
                  <c:v>14</c:v>
                </c:pt>
              </c:numCache>
            </c:numRef>
          </c:cat>
          <c:val>
            <c:numRef>
              <c:f>'TMAH DMA prove vecchie'!$K$8:$K$11</c:f>
              <c:numCache>
                <c:formatCode>General</c:formatCode>
                <c:ptCount val="4"/>
                <c:pt idx="0">
                  <c:v>71.236000000000004</c:v>
                </c:pt>
                <c:pt idx="1">
                  <c:v>7.1937999999999995</c:v>
                </c:pt>
                <c:pt idx="2">
                  <c:v>1.9500000000000064</c:v>
                </c:pt>
                <c:pt idx="3">
                  <c:v>1.9500000000000064</c:v>
                </c:pt>
              </c:numCache>
            </c:numRef>
          </c:val>
          <c:extLst>
            <c:ext xmlns:c16="http://schemas.microsoft.com/office/drawing/2014/chart" uri="{C3380CC4-5D6E-409C-BE32-E72D297353CC}">
              <c16:uniqueId val="{00000001-DAE7-4A40-8C3C-E759E3276979}"/>
            </c:ext>
          </c:extLst>
        </c:ser>
        <c:ser>
          <c:idx val="2"/>
          <c:order val="2"/>
          <c:tx>
            <c:v>N-NH4 R101</c:v>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sp3d/>
          </c:spPr>
          <c:invertIfNegative val="0"/>
          <c:cat>
            <c:numRef>
              <c:f>'TMAH DMA prove vecchie'!$D$8:$D$11</c:f>
              <c:numCache>
                <c:formatCode>General</c:formatCode>
                <c:ptCount val="4"/>
                <c:pt idx="0">
                  <c:v>7</c:v>
                </c:pt>
                <c:pt idx="1">
                  <c:v>8</c:v>
                </c:pt>
                <c:pt idx="2">
                  <c:v>13</c:v>
                </c:pt>
                <c:pt idx="3">
                  <c:v>14</c:v>
                </c:pt>
              </c:numCache>
            </c:numRef>
          </c:cat>
          <c:val>
            <c:numRef>
              <c:f>'TMAH DMA prove vecchie'!$I$8:$I$11</c:f>
              <c:numCache>
                <c:formatCode>General</c:formatCode>
                <c:ptCount val="4"/>
                <c:pt idx="0">
                  <c:v>86.5</c:v>
                </c:pt>
                <c:pt idx="1">
                  <c:v>107.5</c:v>
                </c:pt>
                <c:pt idx="2">
                  <c:v>180</c:v>
                </c:pt>
                <c:pt idx="3">
                  <c:v>185</c:v>
                </c:pt>
              </c:numCache>
            </c:numRef>
          </c:val>
          <c:extLst>
            <c:ext xmlns:c16="http://schemas.microsoft.com/office/drawing/2014/chart" uri="{C3380CC4-5D6E-409C-BE32-E72D297353CC}">
              <c16:uniqueId val="{00000002-DAE7-4A40-8C3C-E759E3276979}"/>
            </c:ext>
          </c:extLst>
        </c:ser>
        <c:ser>
          <c:idx val="3"/>
          <c:order val="3"/>
          <c:tx>
            <c:v>NO3 R101</c:v>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sp3d/>
          </c:spPr>
          <c:invertIfNegative val="0"/>
          <c:cat>
            <c:numRef>
              <c:f>'TMAH DMA prove vecchie'!$D$8:$D$11</c:f>
              <c:numCache>
                <c:formatCode>General</c:formatCode>
                <c:ptCount val="4"/>
                <c:pt idx="0">
                  <c:v>7</c:v>
                </c:pt>
                <c:pt idx="1">
                  <c:v>8</c:v>
                </c:pt>
                <c:pt idx="2">
                  <c:v>13</c:v>
                </c:pt>
                <c:pt idx="3">
                  <c:v>14</c:v>
                </c:pt>
              </c:numCache>
            </c:numRef>
          </c:cat>
          <c:val>
            <c:numRef>
              <c:f>'TMAH DMA prove vecchie'!$H$8:$H$11</c:f>
              <c:numCache>
                <c:formatCode>General</c:formatCode>
                <c:ptCount val="4"/>
                <c:pt idx="0">
                  <c:v>78.64</c:v>
                </c:pt>
                <c:pt idx="1">
                  <c:v>86.83</c:v>
                </c:pt>
                <c:pt idx="2">
                  <c:v>85.23</c:v>
                </c:pt>
                <c:pt idx="3">
                  <c:v>89.83</c:v>
                </c:pt>
              </c:numCache>
            </c:numRef>
          </c:val>
          <c:extLst>
            <c:ext xmlns:c16="http://schemas.microsoft.com/office/drawing/2014/chart" uri="{C3380CC4-5D6E-409C-BE32-E72D297353CC}">
              <c16:uniqueId val="{00000003-DAE7-4A40-8C3C-E759E3276979}"/>
            </c:ext>
          </c:extLst>
        </c:ser>
        <c:dLbls>
          <c:showLegendKey val="0"/>
          <c:showVal val="0"/>
          <c:showCatName val="0"/>
          <c:showSerName val="0"/>
          <c:showPercent val="0"/>
          <c:showBubbleSize val="0"/>
        </c:dLbls>
        <c:gapWidth val="150"/>
        <c:shape val="box"/>
        <c:axId val="56575872"/>
        <c:axId val="56582144"/>
        <c:axId val="0"/>
      </c:bar3DChart>
      <c:catAx>
        <c:axId val="56575872"/>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en-US" sz="1400"/>
                  <a:t>Time [d]</a:t>
                </a:r>
              </a:p>
            </c:rich>
          </c:tx>
          <c:overlay val="0"/>
          <c:spPr>
            <a:noFill/>
            <a:ln>
              <a:noFill/>
            </a:ln>
            <a:effectLst/>
          </c:sp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56582144"/>
        <c:crosses val="autoZero"/>
        <c:auto val="1"/>
        <c:lblAlgn val="ctr"/>
        <c:lblOffset val="100"/>
        <c:noMultiLvlLbl val="0"/>
      </c:catAx>
      <c:valAx>
        <c:axId val="56582144"/>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en-US" sz="1400"/>
                  <a:t>Concentration [mg/L]</a:t>
                </a: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56575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2">
          <a:lumMod val="15000"/>
          <a:lumOff val="85000"/>
        </a:schemeClr>
      </a:solidFill>
      <a:round/>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a:pPr>
            <a:r>
              <a:rPr lang="en-GB"/>
              <a:t>R102</a:t>
            </a:r>
          </a:p>
        </c:rich>
      </c:tx>
      <c:layout>
        <c:manualLayout>
          <c:xMode val="edge"/>
          <c:yMode val="edge"/>
          <c:x val="0.47915266841644832"/>
          <c:y val="5.5555555555555455E-2"/>
        </c:manualLayout>
      </c:layout>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v>TMAH R102</c:v>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invertIfNegative val="0"/>
          <c:cat>
            <c:numRef>
              <c:f>'TMAH DMA prove vecchie'!$D$8:$D$11</c:f>
              <c:numCache>
                <c:formatCode>General</c:formatCode>
                <c:ptCount val="4"/>
                <c:pt idx="0">
                  <c:v>7</c:v>
                </c:pt>
                <c:pt idx="1">
                  <c:v>8</c:v>
                </c:pt>
                <c:pt idx="2">
                  <c:v>13</c:v>
                </c:pt>
                <c:pt idx="3">
                  <c:v>14</c:v>
                </c:pt>
              </c:numCache>
            </c:numRef>
          </c:cat>
          <c:val>
            <c:numRef>
              <c:f>'TMAH DMA prove vecchie'!$Q$8:$Q$11</c:f>
              <c:numCache>
                <c:formatCode>General</c:formatCode>
                <c:ptCount val="4"/>
                <c:pt idx="0">
                  <c:v>1.4636999999999836</c:v>
                </c:pt>
                <c:pt idx="1">
                  <c:v>1.4636999999999836</c:v>
                </c:pt>
                <c:pt idx="2">
                  <c:v>3.7884000000000002</c:v>
                </c:pt>
                <c:pt idx="3">
                  <c:v>3.8818799999999967</c:v>
                </c:pt>
              </c:numCache>
            </c:numRef>
          </c:val>
          <c:extLst>
            <c:ext xmlns:c16="http://schemas.microsoft.com/office/drawing/2014/chart" uri="{C3380CC4-5D6E-409C-BE32-E72D297353CC}">
              <c16:uniqueId val="{00000000-8F34-394C-9D28-8C85698E8BE3}"/>
            </c:ext>
          </c:extLst>
        </c:ser>
        <c:ser>
          <c:idx val="2"/>
          <c:order val="1"/>
          <c:tx>
            <c:v>DMA R102</c:v>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sp3d/>
          </c:spPr>
          <c:invertIfNegative val="0"/>
          <c:cat>
            <c:numRef>
              <c:f>'TMAH DMA prove vecchie'!$D$8:$D$11</c:f>
              <c:numCache>
                <c:formatCode>General</c:formatCode>
                <c:ptCount val="4"/>
                <c:pt idx="0">
                  <c:v>7</c:v>
                </c:pt>
                <c:pt idx="1">
                  <c:v>8</c:v>
                </c:pt>
                <c:pt idx="2">
                  <c:v>13</c:v>
                </c:pt>
                <c:pt idx="3">
                  <c:v>14</c:v>
                </c:pt>
              </c:numCache>
            </c:numRef>
          </c:cat>
          <c:val>
            <c:numRef>
              <c:f>'TMAH DMA prove vecchie'!$R$8:$R$11</c:f>
              <c:numCache>
                <c:formatCode>General</c:formatCode>
                <c:ptCount val="4"/>
                <c:pt idx="0">
                  <c:v>0.39000000000000262</c:v>
                </c:pt>
                <c:pt idx="1">
                  <c:v>0.39000000000000262</c:v>
                </c:pt>
                <c:pt idx="2">
                  <c:v>0.39000000000000262</c:v>
                </c:pt>
                <c:pt idx="3">
                  <c:v>9.0000000000000024E-2</c:v>
                </c:pt>
              </c:numCache>
            </c:numRef>
          </c:val>
          <c:extLst>
            <c:ext xmlns:c16="http://schemas.microsoft.com/office/drawing/2014/chart" uri="{C3380CC4-5D6E-409C-BE32-E72D297353CC}">
              <c16:uniqueId val="{00000001-8F34-394C-9D28-8C85698E8BE3}"/>
            </c:ext>
          </c:extLst>
        </c:ser>
        <c:ser>
          <c:idx val="1"/>
          <c:order val="2"/>
          <c:tx>
            <c:v>N-NH4 R102</c:v>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sp3d/>
          </c:spPr>
          <c:invertIfNegative val="0"/>
          <c:cat>
            <c:numRef>
              <c:f>'TMAH DMA prove vecchie'!$D$8:$D$11</c:f>
              <c:numCache>
                <c:formatCode>General</c:formatCode>
                <c:ptCount val="4"/>
                <c:pt idx="0">
                  <c:v>7</c:v>
                </c:pt>
                <c:pt idx="1">
                  <c:v>8</c:v>
                </c:pt>
                <c:pt idx="2">
                  <c:v>13</c:v>
                </c:pt>
                <c:pt idx="3">
                  <c:v>14</c:v>
                </c:pt>
              </c:numCache>
            </c:numRef>
          </c:cat>
          <c:val>
            <c:numRef>
              <c:f>'TMAH DMA prove vecchie'!$P$8:$P$11</c:f>
              <c:numCache>
                <c:formatCode>General</c:formatCode>
                <c:ptCount val="4"/>
                <c:pt idx="0">
                  <c:v>57.8</c:v>
                </c:pt>
                <c:pt idx="1">
                  <c:v>59.6</c:v>
                </c:pt>
                <c:pt idx="2">
                  <c:v>81</c:v>
                </c:pt>
                <c:pt idx="3">
                  <c:v>89.5</c:v>
                </c:pt>
              </c:numCache>
            </c:numRef>
          </c:val>
          <c:extLst>
            <c:ext xmlns:c16="http://schemas.microsoft.com/office/drawing/2014/chart" uri="{C3380CC4-5D6E-409C-BE32-E72D297353CC}">
              <c16:uniqueId val="{00000002-8F34-394C-9D28-8C85698E8BE3}"/>
            </c:ext>
          </c:extLst>
        </c:ser>
        <c:ser>
          <c:idx val="3"/>
          <c:order val="3"/>
          <c:tx>
            <c:v>NO3 R102</c:v>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sp3d/>
          </c:spPr>
          <c:invertIfNegative val="0"/>
          <c:cat>
            <c:numRef>
              <c:f>'TMAH DMA prove vecchie'!$D$8:$D$11</c:f>
              <c:numCache>
                <c:formatCode>General</c:formatCode>
                <c:ptCount val="4"/>
                <c:pt idx="0">
                  <c:v>7</c:v>
                </c:pt>
                <c:pt idx="1">
                  <c:v>8</c:v>
                </c:pt>
                <c:pt idx="2">
                  <c:v>13</c:v>
                </c:pt>
                <c:pt idx="3">
                  <c:v>14</c:v>
                </c:pt>
              </c:numCache>
            </c:numRef>
          </c:cat>
          <c:val>
            <c:numRef>
              <c:f>'TMAH DMA prove vecchie'!$O$8:$O$11</c:f>
              <c:numCache>
                <c:formatCode>General</c:formatCode>
                <c:ptCount val="4"/>
                <c:pt idx="0">
                  <c:v>510</c:v>
                </c:pt>
                <c:pt idx="1">
                  <c:v>494</c:v>
                </c:pt>
                <c:pt idx="2">
                  <c:v>616</c:v>
                </c:pt>
                <c:pt idx="3">
                  <c:v>667</c:v>
                </c:pt>
              </c:numCache>
            </c:numRef>
          </c:val>
          <c:extLst>
            <c:ext xmlns:c16="http://schemas.microsoft.com/office/drawing/2014/chart" uri="{C3380CC4-5D6E-409C-BE32-E72D297353CC}">
              <c16:uniqueId val="{00000003-8F34-394C-9D28-8C85698E8BE3}"/>
            </c:ext>
          </c:extLst>
        </c:ser>
        <c:dLbls>
          <c:showLegendKey val="0"/>
          <c:showVal val="0"/>
          <c:showCatName val="0"/>
          <c:showSerName val="0"/>
          <c:showPercent val="0"/>
          <c:showBubbleSize val="0"/>
        </c:dLbls>
        <c:gapWidth val="150"/>
        <c:shape val="box"/>
        <c:axId val="56603392"/>
        <c:axId val="56605312"/>
        <c:axId val="0"/>
      </c:bar3DChart>
      <c:catAx>
        <c:axId val="56603392"/>
        <c:scaling>
          <c:orientation val="minMax"/>
        </c:scaling>
        <c:delete val="0"/>
        <c:axPos val="b"/>
        <c:title>
          <c:tx>
            <c:rich>
              <a:bodyPr rot="0" vert="horz"/>
              <a:lstStyle/>
              <a:p>
                <a:pPr>
                  <a:defRPr/>
                </a:pPr>
                <a:r>
                  <a:rPr lang="en-US"/>
                  <a:t>Time [d]</a:t>
                </a:r>
              </a:p>
            </c:rich>
          </c:tx>
          <c:overlay val="0"/>
          <c:spPr>
            <a:noFill/>
            <a:ln>
              <a:noFill/>
            </a:ln>
            <a:effectLst/>
          </c:sp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vert="horz"/>
          <a:lstStyle/>
          <a:p>
            <a:pPr>
              <a:defRPr/>
            </a:pPr>
            <a:endParaRPr lang="en-US"/>
          </a:p>
        </c:txPr>
        <c:crossAx val="56605312"/>
        <c:crosses val="autoZero"/>
        <c:auto val="1"/>
        <c:lblAlgn val="ctr"/>
        <c:lblOffset val="100"/>
        <c:noMultiLvlLbl val="0"/>
      </c:catAx>
      <c:valAx>
        <c:axId val="56605312"/>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vert="horz"/>
              <a:lstStyle/>
              <a:p>
                <a:pPr>
                  <a:defRPr/>
                </a:pPr>
                <a:r>
                  <a:rPr lang="en-US"/>
                  <a:t>Concentration [mg/L]</a:t>
                </a:r>
              </a:p>
            </c:rich>
          </c:tx>
          <c:overlay val="0"/>
          <c:spPr>
            <a:noFill/>
            <a:ln>
              <a:noFill/>
            </a:ln>
            <a:effectLst/>
          </c:spPr>
        </c:title>
        <c:numFmt formatCode="General" sourceLinked="1"/>
        <c:majorTickMark val="none"/>
        <c:minorTickMark val="none"/>
        <c:tickLblPos val="nextTo"/>
        <c:spPr>
          <a:noFill/>
          <a:ln>
            <a:noFill/>
          </a:ln>
          <a:effectLst/>
        </c:spPr>
        <c:txPr>
          <a:bodyPr rot="-60000000" vert="horz"/>
          <a:lstStyle/>
          <a:p>
            <a:pPr>
              <a:defRPr/>
            </a:pPr>
            <a:endParaRPr lang="en-US"/>
          </a:p>
        </c:txPr>
        <c:crossAx val="56603392"/>
        <c:crosses val="autoZero"/>
        <c:crossBetween val="between"/>
      </c:valAx>
      <c:spPr>
        <a:noFill/>
        <a:ln>
          <a:noFill/>
        </a:ln>
        <a:effectLst/>
      </c:spPr>
    </c:plotArea>
    <c:legend>
      <c:legendPos val="b"/>
      <c:overlay val="0"/>
      <c:spPr>
        <a:noFill/>
        <a:ln>
          <a:noFill/>
        </a:ln>
        <a:effectLst/>
      </c:spPr>
      <c:txPr>
        <a:bodyPr rot="0" vert="horz"/>
        <a:lstStyle/>
        <a:p>
          <a:pPr>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2">
          <a:lumMod val="15000"/>
          <a:lumOff val="85000"/>
        </a:schemeClr>
      </a:solidFill>
      <a:round/>
    </a:ln>
    <a:effectLst/>
  </c:spPr>
  <c:txPr>
    <a:bodyPr/>
    <a:lstStyle/>
    <a:p>
      <a:pPr>
        <a:defRPr sz="14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a:pPr>
            <a:r>
              <a:rPr lang="en-GB"/>
              <a:t>R103</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v>TMAH R103</c:v>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invertIfNegative val="0"/>
          <c:cat>
            <c:numRef>
              <c:f>'TMAH DMA prove vecchie'!$D$8:$D$11</c:f>
              <c:numCache>
                <c:formatCode>General</c:formatCode>
                <c:ptCount val="4"/>
                <c:pt idx="0">
                  <c:v>7</c:v>
                </c:pt>
                <c:pt idx="1">
                  <c:v>8</c:v>
                </c:pt>
                <c:pt idx="2">
                  <c:v>13</c:v>
                </c:pt>
                <c:pt idx="3">
                  <c:v>14</c:v>
                </c:pt>
              </c:numCache>
            </c:numRef>
          </c:cat>
          <c:val>
            <c:numRef>
              <c:f>'TMAH DMA prove vecchie'!$X$8:$X$11</c:f>
              <c:numCache>
                <c:formatCode>General</c:formatCode>
                <c:ptCount val="4"/>
                <c:pt idx="0">
                  <c:v>0.29300000000000032</c:v>
                </c:pt>
                <c:pt idx="1">
                  <c:v>0.29300000000000032</c:v>
                </c:pt>
                <c:pt idx="2">
                  <c:v>0.80600000000000005</c:v>
                </c:pt>
                <c:pt idx="3">
                  <c:v>0.91600000000000004</c:v>
                </c:pt>
              </c:numCache>
            </c:numRef>
          </c:val>
          <c:extLst>
            <c:ext xmlns:c16="http://schemas.microsoft.com/office/drawing/2014/chart" uri="{C3380CC4-5D6E-409C-BE32-E72D297353CC}">
              <c16:uniqueId val="{00000000-A46D-6446-A963-4C52585FEC1A}"/>
            </c:ext>
          </c:extLst>
        </c:ser>
        <c:ser>
          <c:idx val="1"/>
          <c:order val="1"/>
          <c:tx>
            <c:v>DMA R103</c:v>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sp3d/>
          </c:spPr>
          <c:invertIfNegative val="0"/>
          <c:cat>
            <c:numRef>
              <c:f>'TMAH DMA prove vecchie'!$D$8:$D$11</c:f>
              <c:numCache>
                <c:formatCode>General</c:formatCode>
                <c:ptCount val="4"/>
                <c:pt idx="0">
                  <c:v>7</c:v>
                </c:pt>
                <c:pt idx="1">
                  <c:v>8</c:v>
                </c:pt>
                <c:pt idx="2">
                  <c:v>13</c:v>
                </c:pt>
                <c:pt idx="3">
                  <c:v>14</c:v>
                </c:pt>
              </c:numCache>
            </c:numRef>
          </c:cat>
          <c:val>
            <c:numRef>
              <c:f>'TMAH DMA prove vecchie'!$Y$8:$Y$11</c:f>
              <c:numCache>
                <c:formatCode>General</c:formatCode>
                <c:ptCount val="4"/>
                <c:pt idx="0">
                  <c:v>0.17800000000000021</c:v>
                </c:pt>
                <c:pt idx="1">
                  <c:v>0.17800000000000021</c:v>
                </c:pt>
                <c:pt idx="2">
                  <c:v>0.17800000000000021</c:v>
                </c:pt>
                <c:pt idx="3">
                  <c:v>0.17800000000000021</c:v>
                </c:pt>
              </c:numCache>
            </c:numRef>
          </c:val>
          <c:extLst>
            <c:ext xmlns:c16="http://schemas.microsoft.com/office/drawing/2014/chart" uri="{C3380CC4-5D6E-409C-BE32-E72D297353CC}">
              <c16:uniqueId val="{00000001-A46D-6446-A963-4C52585FEC1A}"/>
            </c:ext>
          </c:extLst>
        </c:ser>
        <c:ser>
          <c:idx val="2"/>
          <c:order val="2"/>
          <c:tx>
            <c:v>N-NH4 R103</c:v>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sp3d/>
          </c:spPr>
          <c:invertIfNegative val="0"/>
          <c:cat>
            <c:numRef>
              <c:f>'TMAH DMA prove vecchie'!$D$8:$D$11</c:f>
              <c:numCache>
                <c:formatCode>General</c:formatCode>
                <c:ptCount val="4"/>
                <c:pt idx="0">
                  <c:v>7</c:v>
                </c:pt>
                <c:pt idx="1">
                  <c:v>8</c:v>
                </c:pt>
                <c:pt idx="2">
                  <c:v>13</c:v>
                </c:pt>
                <c:pt idx="3">
                  <c:v>14</c:v>
                </c:pt>
              </c:numCache>
            </c:numRef>
          </c:cat>
          <c:val>
            <c:numRef>
              <c:f>'TMAH DMA prove vecchie'!$W$8:$W$11</c:f>
              <c:numCache>
                <c:formatCode>General</c:formatCode>
                <c:ptCount val="4"/>
                <c:pt idx="0">
                  <c:v>37.6</c:v>
                </c:pt>
                <c:pt idx="1">
                  <c:v>47.6</c:v>
                </c:pt>
                <c:pt idx="2">
                  <c:v>75</c:v>
                </c:pt>
                <c:pt idx="3">
                  <c:v>78.5</c:v>
                </c:pt>
              </c:numCache>
            </c:numRef>
          </c:val>
          <c:extLst>
            <c:ext xmlns:c16="http://schemas.microsoft.com/office/drawing/2014/chart" uri="{C3380CC4-5D6E-409C-BE32-E72D297353CC}">
              <c16:uniqueId val="{00000002-A46D-6446-A963-4C52585FEC1A}"/>
            </c:ext>
          </c:extLst>
        </c:ser>
        <c:ser>
          <c:idx val="3"/>
          <c:order val="3"/>
          <c:tx>
            <c:v>NO3 R103</c:v>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sp3d/>
          </c:spPr>
          <c:invertIfNegative val="0"/>
          <c:cat>
            <c:numRef>
              <c:f>'TMAH DMA prove vecchie'!$D$8:$D$11</c:f>
              <c:numCache>
                <c:formatCode>General</c:formatCode>
                <c:ptCount val="4"/>
                <c:pt idx="0">
                  <c:v>7</c:v>
                </c:pt>
                <c:pt idx="1">
                  <c:v>8</c:v>
                </c:pt>
                <c:pt idx="2">
                  <c:v>13</c:v>
                </c:pt>
                <c:pt idx="3">
                  <c:v>14</c:v>
                </c:pt>
              </c:numCache>
            </c:numRef>
          </c:cat>
          <c:val>
            <c:numRef>
              <c:f>'TMAH DMA prove vecchie'!$V$8:$V$11</c:f>
              <c:numCache>
                <c:formatCode>General</c:formatCode>
                <c:ptCount val="4"/>
                <c:pt idx="0">
                  <c:v>610.24</c:v>
                </c:pt>
                <c:pt idx="1">
                  <c:v>550.80999999999949</c:v>
                </c:pt>
                <c:pt idx="2">
                  <c:v>670.66</c:v>
                </c:pt>
                <c:pt idx="3">
                  <c:v>717.75</c:v>
                </c:pt>
              </c:numCache>
            </c:numRef>
          </c:val>
          <c:extLst>
            <c:ext xmlns:c16="http://schemas.microsoft.com/office/drawing/2014/chart" uri="{C3380CC4-5D6E-409C-BE32-E72D297353CC}">
              <c16:uniqueId val="{00000003-A46D-6446-A963-4C52585FEC1A}"/>
            </c:ext>
          </c:extLst>
        </c:ser>
        <c:dLbls>
          <c:showLegendKey val="0"/>
          <c:showVal val="0"/>
          <c:showCatName val="0"/>
          <c:showSerName val="0"/>
          <c:showPercent val="0"/>
          <c:showBubbleSize val="0"/>
        </c:dLbls>
        <c:gapWidth val="150"/>
        <c:shape val="box"/>
        <c:axId val="56622464"/>
        <c:axId val="56624640"/>
        <c:axId val="0"/>
      </c:bar3DChart>
      <c:catAx>
        <c:axId val="56622464"/>
        <c:scaling>
          <c:orientation val="minMax"/>
        </c:scaling>
        <c:delete val="0"/>
        <c:axPos val="b"/>
        <c:title>
          <c:tx>
            <c:rich>
              <a:bodyPr rot="0" vert="horz"/>
              <a:lstStyle/>
              <a:p>
                <a:pPr>
                  <a:defRPr/>
                </a:pPr>
                <a:r>
                  <a:rPr lang="en-US"/>
                  <a:t>Time [d]</a:t>
                </a:r>
              </a:p>
            </c:rich>
          </c:tx>
          <c:overlay val="0"/>
          <c:spPr>
            <a:noFill/>
            <a:ln>
              <a:noFill/>
            </a:ln>
            <a:effectLst/>
          </c:sp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vert="horz"/>
          <a:lstStyle/>
          <a:p>
            <a:pPr>
              <a:defRPr/>
            </a:pPr>
            <a:endParaRPr lang="en-US"/>
          </a:p>
        </c:txPr>
        <c:crossAx val="56624640"/>
        <c:crosses val="autoZero"/>
        <c:auto val="1"/>
        <c:lblAlgn val="ctr"/>
        <c:lblOffset val="100"/>
        <c:noMultiLvlLbl val="0"/>
      </c:catAx>
      <c:valAx>
        <c:axId val="56624640"/>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vert="horz"/>
              <a:lstStyle/>
              <a:p>
                <a:pPr>
                  <a:defRPr/>
                </a:pPr>
                <a:r>
                  <a:rPr lang="en-US"/>
                  <a:t>Concentration [mg/L]</a:t>
                </a:r>
              </a:p>
            </c:rich>
          </c:tx>
          <c:overlay val="0"/>
          <c:spPr>
            <a:noFill/>
            <a:ln>
              <a:noFill/>
            </a:ln>
            <a:effectLst/>
          </c:spPr>
        </c:title>
        <c:numFmt formatCode="General" sourceLinked="1"/>
        <c:majorTickMark val="none"/>
        <c:minorTickMark val="none"/>
        <c:tickLblPos val="nextTo"/>
        <c:spPr>
          <a:noFill/>
          <a:ln>
            <a:noFill/>
          </a:ln>
          <a:effectLst/>
        </c:spPr>
        <c:txPr>
          <a:bodyPr rot="-60000000" vert="horz"/>
          <a:lstStyle/>
          <a:p>
            <a:pPr>
              <a:defRPr/>
            </a:pPr>
            <a:endParaRPr lang="en-US"/>
          </a:p>
        </c:txPr>
        <c:crossAx val="56622464"/>
        <c:crosses val="autoZero"/>
        <c:crossBetween val="between"/>
      </c:valAx>
      <c:spPr>
        <a:noFill/>
        <a:ln>
          <a:noFill/>
        </a:ln>
        <a:effectLst/>
      </c:spPr>
    </c:plotArea>
    <c:legend>
      <c:legendPos val="b"/>
      <c:overlay val="0"/>
      <c:spPr>
        <a:noFill/>
        <a:ln>
          <a:noFill/>
        </a:ln>
        <a:effectLst/>
      </c:spPr>
      <c:txPr>
        <a:bodyPr rot="0" vert="horz"/>
        <a:lstStyle/>
        <a:p>
          <a:pPr>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2">
          <a:lumMod val="15000"/>
          <a:lumOff val="85000"/>
        </a:schemeClr>
      </a:solidFill>
      <a:round/>
    </a:ln>
    <a:effectLst/>
  </c:spPr>
  <c:txPr>
    <a:bodyPr/>
    <a:lstStyle/>
    <a:p>
      <a:pPr>
        <a:defRPr sz="14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smoothMarker"/>
        <c:varyColors val="0"/>
        <c:ser>
          <c:idx val="0"/>
          <c:order val="0"/>
          <c:tx>
            <c:strRef>
              <c:f>TMAH!$B$16</c:f>
              <c:strCache>
                <c:ptCount val="1"/>
                <c:pt idx="0">
                  <c:v>C1</c:v>
                </c:pt>
              </c:strCache>
            </c:strRef>
          </c:tx>
          <c:spPr>
            <a:ln w="19050" cap="rnd">
              <a:solidFill>
                <a:srgbClr val="FFC000"/>
              </a:solidFill>
              <a:prstDash val="lgDash"/>
              <a:round/>
            </a:ln>
            <a:effectLst/>
          </c:spPr>
          <c:marker>
            <c:symbol val="circle"/>
            <c:size val="5"/>
            <c:spPr>
              <a:solidFill>
                <a:srgbClr val="FFC000"/>
              </a:solidFill>
              <a:ln w="9525">
                <a:solidFill>
                  <a:srgbClr val="FFC000"/>
                </a:solidFill>
              </a:ln>
              <a:effectLst/>
            </c:spPr>
          </c:marker>
          <c:xVal>
            <c:numRef>
              <c:f>TMAH!$A$17:$A$113</c:f>
              <c:numCache>
                <c:formatCode>0.00</c:formatCode>
                <c:ptCount val="97"/>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numCache>
            </c:numRef>
          </c:xVal>
          <c:yVal>
            <c:numRef>
              <c:f>TMAH!$B$17:$B$113</c:f>
              <c:numCache>
                <c:formatCode>0.0</c:formatCode>
                <c:ptCount val="97"/>
                <c:pt idx="0" formatCode="General">
                  <c:v>0</c:v>
                </c:pt>
                <c:pt idx="1">
                  <c:v>24.011111111111131</c:v>
                </c:pt>
                <c:pt idx="2">
                  <c:v>47.755432098765439</c:v>
                </c:pt>
                <c:pt idx="3">
                  <c:v>71.235927297668042</c:v>
                </c:pt>
                <c:pt idx="4">
                  <c:v>94.455528105471558</c:v>
                </c:pt>
                <c:pt idx="5">
                  <c:v>117.41713334874484</c:v>
                </c:pt>
                <c:pt idx="6">
                  <c:v>140.1236096448674</c:v>
                </c:pt>
                <c:pt idx="7">
                  <c:v>162.57779175992633</c:v>
                </c:pt>
                <c:pt idx="8">
                  <c:v>184.78248296259503</c:v>
                </c:pt>
                <c:pt idx="9">
                  <c:v>206.74045537411931</c:v>
                </c:pt>
                <c:pt idx="10">
                  <c:v>228.45445031440806</c:v>
                </c:pt>
                <c:pt idx="11">
                  <c:v>249.92717864424799</c:v>
                </c:pt>
                <c:pt idx="12">
                  <c:v>271.1613211037598</c:v>
                </c:pt>
                <c:pt idx="13">
                  <c:v>292.15952864704792</c:v>
                </c:pt>
                <c:pt idx="14">
                  <c:v>312.92442277319185</c:v>
                </c:pt>
                <c:pt idx="15">
                  <c:v>333.45859585348899</c:v>
                </c:pt>
                <c:pt idx="16">
                  <c:v>353.76461145511763</c:v>
                </c:pt>
                <c:pt idx="17">
                  <c:v>373.84500466117186</c:v>
                </c:pt>
                <c:pt idx="18">
                  <c:v>393.70228238715902</c:v>
                </c:pt>
                <c:pt idx="19">
                  <c:v>413.33892369396932</c:v>
                </c:pt>
                <c:pt idx="20">
                  <c:v>432.75738009736932</c:v>
                </c:pt>
                <c:pt idx="21">
                  <c:v>451.96007587406444</c:v>
                </c:pt>
                <c:pt idx="22">
                  <c:v>470.94940836435438</c:v>
                </c:pt>
                <c:pt idx="23">
                  <c:v>489.72774827141529</c:v>
                </c:pt>
                <c:pt idx="24">
                  <c:v>508.29743995728234</c:v>
                </c:pt>
                <c:pt idx="25">
                  <c:v>526.66080173554087</c:v>
                </c:pt>
                <c:pt idx="26">
                  <c:v>544.82012616069949</c:v>
                </c:pt>
                <c:pt idx="27">
                  <c:v>562.77768031447158</c:v>
                </c:pt>
                <c:pt idx="28">
                  <c:v>580.53570608875509</c:v>
                </c:pt>
                <c:pt idx="29">
                  <c:v>598.09642046554666</c:v>
                </c:pt>
                <c:pt idx="30">
                  <c:v>615.46201579369767</c:v>
                </c:pt>
                <c:pt idx="31">
                  <c:v>632.63466006266651</c:v>
                </c:pt>
                <c:pt idx="32">
                  <c:v>649.61649717308092</c:v>
                </c:pt>
                <c:pt idx="33">
                  <c:v>666.40964720449108</c:v>
                </c:pt>
                <c:pt idx="34">
                  <c:v>683.01620667999669</c:v>
                </c:pt>
                <c:pt idx="35">
                  <c:v>699.4382488279964</c:v>
                </c:pt>
                <c:pt idx="36">
                  <c:v>715.67782384101849</c:v>
                </c:pt>
                <c:pt idx="37">
                  <c:v>731.73695913167433</c:v>
                </c:pt>
                <c:pt idx="38">
                  <c:v>747.61765958576098</c:v>
                </c:pt>
                <c:pt idx="39">
                  <c:v>763.32190781259146</c:v>
                </c:pt>
                <c:pt idx="40">
                  <c:v>778.85166439244074</c:v>
                </c:pt>
                <c:pt idx="41">
                  <c:v>794.20886812142442</c:v>
                </c:pt>
                <c:pt idx="42">
                  <c:v>809.39543625340866</c:v>
                </c:pt>
                <c:pt idx="43">
                  <c:v>824.41326473948186</c:v>
                </c:pt>
                <c:pt idx="44">
                  <c:v>839.26422846459798</c:v>
                </c:pt>
                <c:pt idx="45">
                  <c:v>853.95018148165798</c:v>
                </c:pt>
                <c:pt idx="46">
                  <c:v>868.47295724297339</c:v>
                </c:pt>
                <c:pt idx="47">
                  <c:v>882.83436882916294</c:v>
                </c:pt>
                <c:pt idx="48">
                  <c:v>897.03620917549938</c:v>
                </c:pt>
                <c:pt idx="49">
                  <c:v>911.08025129577766</c:v>
                </c:pt>
                <c:pt idx="50">
                  <c:v>924.96824850360235</c:v>
                </c:pt>
                <c:pt idx="51">
                  <c:v>938.70193463134353</c:v>
                </c:pt>
                <c:pt idx="52">
                  <c:v>952.28302424655567</c:v>
                </c:pt>
                <c:pt idx="53">
                  <c:v>965.71321286603052</c:v>
                </c:pt>
                <c:pt idx="54">
                  <c:v>978.99417716751884</c:v>
                </c:pt>
                <c:pt idx="55">
                  <c:v>992.12757519899048</c:v>
                </c:pt>
                <c:pt idx="56">
                  <c:v>1005.1150465856687</c:v>
                </c:pt>
                <c:pt idx="57">
                  <c:v>1017.9582127347109</c:v>
                </c:pt>
                <c:pt idx="58">
                  <c:v>1030.6586770376643</c:v>
                </c:pt>
                <c:pt idx="59">
                  <c:v>1043.2180250705801</c:v>
                </c:pt>
                <c:pt idx="60">
                  <c:v>1055.6378247920172</c:v>
                </c:pt>
                <c:pt idx="61">
                  <c:v>1067.9196267387731</c:v>
                </c:pt>
                <c:pt idx="62">
                  <c:v>1080.0649642194376</c:v>
                </c:pt>
                <c:pt idx="63">
                  <c:v>1092.0753535059036</c:v>
                </c:pt>
                <c:pt idx="64">
                  <c:v>1103.9522940225047</c:v>
                </c:pt>
                <c:pt idx="65">
                  <c:v>1115.6972685333537</c:v>
                </c:pt>
                <c:pt idx="66">
                  <c:v>1127.3117433274394</c:v>
                </c:pt>
                <c:pt idx="67">
                  <c:v>1138.7971684015811</c:v>
                </c:pt>
                <c:pt idx="68">
                  <c:v>1150.1549776415616</c:v>
                </c:pt>
                <c:pt idx="69">
                  <c:v>1161.3865890011011</c:v>
                </c:pt>
                <c:pt idx="70">
                  <c:v>1172.4934046788521</c:v>
                </c:pt>
                <c:pt idx="71">
                  <c:v>1183.4768112935451</c:v>
                </c:pt>
                <c:pt idx="72">
                  <c:v>1194.3381800569498</c:v>
                </c:pt>
                <c:pt idx="73">
                  <c:v>1205.0788669452061</c:v>
                </c:pt>
                <c:pt idx="74">
                  <c:v>1215.7002128680358</c:v>
                </c:pt>
                <c:pt idx="75">
                  <c:v>1226.20354383617</c:v>
                </c:pt>
                <c:pt idx="76">
                  <c:v>1236.5901711268791</c:v>
                </c:pt>
                <c:pt idx="77">
                  <c:v>1246.8613914476916</c:v>
                </c:pt>
                <c:pt idx="78">
                  <c:v>1257.018487098273</c:v>
                </c:pt>
                <c:pt idx="79">
                  <c:v>1267.0627261305142</c:v>
                </c:pt>
                <c:pt idx="80">
                  <c:v>1276.9953625068408</c:v>
                </c:pt>
                <c:pt idx="81">
                  <c:v>1286.8176362567658</c:v>
                </c:pt>
                <c:pt idx="82">
                  <c:v>1296.5307736316911</c:v>
                </c:pt>
                <c:pt idx="83">
                  <c:v>1306.1359872580049</c:v>
                </c:pt>
                <c:pt idx="84">
                  <c:v>1315.6344762884564</c:v>
                </c:pt>
                <c:pt idx="85">
                  <c:v>1325.027426551922</c:v>
                </c:pt>
                <c:pt idx="86">
                  <c:v>1334.3160107013562</c:v>
                </c:pt>
                <c:pt idx="87">
                  <c:v>1343.5013883602301</c:v>
                </c:pt>
                <c:pt idx="88">
                  <c:v>1352.5847062673276</c:v>
                </c:pt>
                <c:pt idx="89">
                  <c:v>1361.5670984199228</c:v>
                </c:pt>
                <c:pt idx="90">
                  <c:v>1370.449686215258</c:v>
                </c:pt>
                <c:pt idx="91">
                  <c:v>1379.2335785906439</c:v>
                </c:pt>
                <c:pt idx="92">
                  <c:v>1387.9198721618611</c:v>
                </c:pt>
                <c:pt idx="93">
                  <c:v>1396.5096513600758</c:v>
                </c:pt>
                <c:pt idx="94">
                  <c:v>1405.0039885671708</c:v>
                </c:pt>
                <c:pt idx="95">
                  <c:v>1413.4039442497578</c:v>
                </c:pt>
                <c:pt idx="96">
                  <c:v>1421.7105670914311</c:v>
                </c:pt>
              </c:numCache>
            </c:numRef>
          </c:yVal>
          <c:smooth val="1"/>
          <c:extLst>
            <c:ext xmlns:c16="http://schemas.microsoft.com/office/drawing/2014/chart" uri="{C3380CC4-5D6E-409C-BE32-E72D297353CC}">
              <c16:uniqueId val="{00000000-A021-D94A-AAA6-81D2BD3F1AD6}"/>
            </c:ext>
          </c:extLst>
        </c:ser>
        <c:ser>
          <c:idx val="3"/>
          <c:order val="1"/>
          <c:tx>
            <c:v>R101</c:v>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TMAH!$J$16:$J$19</c:f>
              <c:numCache>
                <c:formatCode>General</c:formatCode>
                <c:ptCount val="4"/>
                <c:pt idx="0">
                  <c:v>0</c:v>
                </c:pt>
                <c:pt idx="1">
                  <c:v>48</c:v>
                </c:pt>
                <c:pt idx="2">
                  <c:v>168</c:v>
                </c:pt>
                <c:pt idx="3">
                  <c:v>192</c:v>
                </c:pt>
              </c:numCache>
            </c:numRef>
          </c:xVal>
          <c:yVal>
            <c:numRef>
              <c:f>TMAH!$N$11:$N$14</c:f>
              <c:numCache>
                <c:formatCode>General</c:formatCode>
                <c:ptCount val="4"/>
                <c:pt idx="0">
                  <c:v>0</c:v>
                </c:pt>
                <c:pt idx="1">
                  <c:v>470</c:v>
                </c:pt>
                <c:pt idx="2">
                  <c:v>507</c:v>
                </c:pt>
                <c:pt idx="3">
                  <c:v>633</c:v>
                </c:pt>
              </c:numCache>
            </c:numRef>
          </c:yVal>
          <c:smooth val="1"/>
          <c:extLst>
            <c:ext xmlns:c16="http://schemas.microsoft.com/office/drawing/2014/chart" uri="{C3380CC4-5D6E-409C-BE32-E72D297353CC}">
              <c16:uniqueId val="{00000001-A021-D94A-AAA6-81D2BD3F1AD6}"/>
            </c:ext>
          </c:extLst>
        </c:ser>
        <c:ser>
          <c:idx val="1"/>
          <c:order val="2"/>
          <c:tx>
            <c:strRef>
              <c:f>TMAH!$C$16</c:f>
              <c:strCache>
                <c:ptCount val="1"/>
                <c:pt idx="0">
                  <c:v>C2</c:v>
                </c:pt>
              </c:strCache>
            </c:strRef>
          </c:tx>
          <c:spPr>
            <a:ln w="19050" cap="rnd">
              <a:solidFill>
                <a:srgbClr val="0070C0"/>
              </a:solidFill>
              <a:round/>
            </a:ln>
            <a:effectLst/>
          </c:spPr>
          <c:marker>
            <c:symbol val="circle"/>
            <c:size val="5"/>
            <c:spPr>
              <a:solidFill>
                <a:srgbClr val="0070C0"/>
              </a:solidFill>
              <a:ln w="9525">
                <a:solidFill>
                  <a:srgbClr val="0070C0"/>
                </a:solidFill>
              </a:ln>
              <a:effectLst/>
            </c:spPr>
          </c:marker>
          <c:xVal>
            <c:numRef>
              <c:f>TMAH!$A$17:$A$113</c:f>
              <c:numCache>
                <c:formatCode>0.00</c:formatCode>
                <c:ptCount val="97"/>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numCache>
            </c:numRef>
          </c:xVal>
          <c:yVal>
            <c:numRef>
              <c:f>TMAH!$C$17:$C$113</c:f>
              <c:numCache>
                <c:formatCode>0.00</c:formatCode>
                <c:ptCount val="97"/>
                <c:pt idx="0">
                  <c:v>0</c:v>
                </c:pt>
                <c:pt idx="1">
                  <c:v>0.2667901234567876</c:v>
                </c:pt>
                <c:pt idx="2">
                  <c:v>0.79444170096021949</c:v>
                </c:pt>
                <c:pt idx="3">
                  <c:v>1.577124874256973</c:v>
                </c:pt>
                <c:pt idx="4">
                  <c:v>2.6091071323815815</c:v>
                </c:pt>
                <c:pt idx="5">
                  <c:v>3.8847518681189452</c:v>
                </c:pt>
                <c:pt idx="6">
                  <c:v>5.3985169545272313</c:v>
                </c:pt>
                <c:pt idx="7">
                  <c:v>7.1449533412539346</c:v>
                </c:pt>
                <c:pt idx="8">
                  <c:v>9.1187036703799329</c:v>
                </c:pt>
                <c:pt idx="9">
                  <c:v>11.314500911532622</c:v>
                </c:pt>
                <c:pt idx="10">
                  <c:v>13.727167016009005</c:v>
                </c:pt>
                <c:pt idx="11">
                  <c:v>16.351611589656105</c:v>
                </c:pt>
                <c:pt idx="12">
                  <c:v>19.182830584257189</c:v>
                </c:pt>
                <c:pt idx="13">
                  <c:v>22.215905007177113</c:v>
                </c:pt>
                <c:pt idx="14">
                  <c:v>25.44599964902152</c:v>
                </c:pt>
                <c:pt idx="15">
                  <c:v>28.868361829071329</c:v>
                </c:pt>
                <c:pt idx="16">
                  <c:v>32.478320158249645</c:v>
                </c:pt>
                <c:pt idx="17">
                  <c:v>36.271283319392928</c:v>
                </c:pt>
                <c:pt idx="18">
                  <c:v>40.242738864590663</c:v>
                </c:pt>
                <c:pt idx="19">
                  <c:v>44.388252029361496</c:v>
                </c:pt>
                <c:pt idx="20">
                  <c:v>48.703464563450041</c:v>
                </c:pt>
                <c:pt idx="21">
                  <c:v>53.184093578012423</c:v>
                </c:pt>
                <c:pt idx="22">
                  <c:v>57.825930408972212</c:v>
                </c:pt>
                <c:pt idx="23">
                  <c:v>62.624839496332314</c:v>
                </c:pt>
                <c:pt idx="24">
                  <c:v>67.576757279232154</c:v>
                </c:pt>
                <c:pt idx="25">
                  <c:v>72.677691106523156</c:v>
                </c:pt>
                <c:pt idx="26">
                  <c:v>77.923718162680714</c:v>
                </c:pt>
                <c:pt idx="27">
                  <c:v>83.310984408813027</c:v>
                </c:pt>
                <c:pt idx="28">
                  <c:v>88.835703538588959</c:v>
                </c:pt>
                <c:pt idx="29">
                  <c:v>94.494155948889727</c:v>
                </c:pt>
                <c:pt idx="30">
                  <c:v>100.28268772494319</c:v>
                </c:pt>
                <c:pt idx="31">
                  <c:v>106.19770963980677</c:v>
                </c:pt>
                <c:pt idx="32">
                  <c:v>112.23569616795425</c:v>
                </c:pt>
                <c:pt idx="33">
                  <c:v>118.39318451280403</c:v>
                </c:pt>
                <c:pt idx="34">
                  <c:v>124.66677364799568</c:v>
                </c:pt>
                <c:pt idx="35">
                  <c:v>131.05312337221801</c:v>
                </c:pt>
                <c:pt idx="36">
                  <c:v>137.54895337742681</c:v>
                </c:pt>
                <c:pt idx="37">
                  <c:v>144.15104233025181</c:v>
                </c:pt>
                <c:pt idx="38">
                  <c:v>150.85622696642648</c:v>
                </c:pt>
                <c:pt idx="39">
                  <c:v>157.66140119804732</c:v>
                </c:pt>
                <c:pt idx="40">
                  <c:v>164.5635152335395</c:v>
                </c:pt>
                <c:pt idx="41">
                  <c:v>171.55957471007358</c:v>
                </c:pt>
                <c:pt idx="42">
                  <c:v>178.64663983833293</c:v>
                </c:pt>
                <c:pt idx="43">
                  <c:v>185.82182455945681</c:v>
                </c:pt>
                <c:pt idx="44">
                  <c:v>193.08229571395839</c:v>
                </c:pt>
                <c:pt idx="45">
                  <c:v>200.42527222248839</c:v>
                </c:pt>
                <c:pt idx="46">
                  <c:v>207.84802427827157</c:v>
                </c:pt>
                <c:pt idx="47">
                  <c:v>215.34787255105925</c:v>
                </c:pt>
                <c:pt idx="48">
                  <c:v>222.92218740244368</c:v>
                </c:pt>
                <c:pt idx="49">
                  <c:v>230.56838811236801</c:v>
                </c:pt>
                <c:pt idx="50">
                  <c:v>238.28394211671497</c:v>
                </c:pt>
                <c:pt idx="51">
                  <c:v>246.06636425576636</c:v>
                </c:pt>
                <c:pt idx="52">
                  <c:v>253.9132160334417</c:v>
                </c:pt>
                <c:pt idx="53">
                  <c:v>261.82210488713713</c:v>
                </c:pt>
                <c:pt idx="54">
                  <c:v>269.79068346803024</c:v>
                </c:pt>
                <c:pt idx="55">
                  <c:v>277.81664893170756</c:v>
                </c:pt>
                <c:pt idx="56">
                  <c:v>285.89774223897365</c:v>
                </c:pt>
                <c:pt idx="57">
                  <c:v>294.03174746670169</c:v>
                </c:pt>
                <c:pt idx="58">
                  <c:v>302.21649112860365</c:v>
                </c:pt>
                <c:pt idx="59">
                  <c:v>310.44984150574066</c:v>
                </c:pt>
                <c:pt idx="60">
                  <c:v>318.72970798669195</c:v>
                </c:pt>
                <c:pt idx="61">
                  <c:v>327.05404041727394</c:v>
                </c:pt>
                <c:pt idx="62">
                  <c:v>335.42082845952064</c:v>
                </c:pt>
                <c:pt idx="63">
                  <c:v>343.8281009600334</c:v>
                </c:pt>
                <c:pt idx="64">
                  <c:v>352.2739253273968</c:v>
                </c:pt>
                <c:pt idx="65">
                  <c:v>360.75640691857075</c:v>
                </c:pt>
                <c:pt idx="66">
                  <c:v>369.27368843422835</c:v>
                </c:pt>
                <c:pt idx="67">
                  <c:v>377.8239493227544</c:v>
                </c:pt>
                <c:pt idx="68">
                  <c:v>386.40540519296337</c:v>
                </c:pt>
                <c:pt idx="69">
                  <c:v>395.01630723527188</c:v>
                </c:pt>
                <c:pt idx="70">
                  <c:v>403.65494165131952</c:v>
                </c:pt>
                <c:pt idx="71">
                  <c:v>412.31962909178532</c:v>
                </c:pt>
                <c:pt idx="72">
                  <c:v>421.00872410250895</c:v>
                </c:pt>
                <c:pt idx="73">
                  <c:v>429.72061457853869</c:v>
                </c:pt>
                <c:pt idx="74">
                  <c:v>438.45372122619864</c:v>
                </c:pt>
                <c:pt idx="75">
                  <c:v>447.20649703297693</c:v>
                </c:pt>
                <c:pt idx="76">
                  <c:v>455.97742674513199</c:v>
                </c:pt>
                <c:pt idx="77">
                  <c:v>464.76502635293826</c:v>
                </c:pt>
                <c:pt idx="78">
                  <c:v>473.56784258344584</c:v>
                </c:pt>
                <c:pt idx="79">
                  <c:v>482.38445240063174</c:v>
                </c:pt>
                <c:pt idx="80">
                  <c:v>491.21346251292289</c:v>
                </c:pt>
                <c:pt idx="81">
                  <c:v>500.05350888785449</c:v>
                </c:pt>
                <c:pt idx="82">
                  <c:v>508.90325627389694</c:v>
                </c:pt>
                <c:pt idx="83">
                  <c:v>517.76139772927604</c:v>
                </c:pt>
                <c:pt idx="84">
                  <c:v>526.62665415771141</c:v>
                </c:pt>
                <c:pt idx="85">
                  <c:v>535.49777385098071</c:v>
                </c:pt>
                <c:pt idx="86">
                  <c:v>544.37353203820805</c:v>
                </c:pt>
                <c:pt idx="87">
                  <c:v>553.2527304417855</c:v>
                </c:pt>
                <c:pt idx="88">
                  <c:v>562.13419683984682</c:v>
                </c:pt>
                <c:pt idx="89">
                  <c:v>571.01678463518351</c:v>
                </c:pt>
                <c:pt idx="90">
                  <c:v>579.89937243051554</c:v>
                </c:pt>
                <c:pt idx="91">
                  <c:v>588.78086361007354</c:v>
                </c:pt>
                <c:pt idx="92">
                  <c:v>597.6601859273145</c:v>
                </c:pt>
                <c:pt idx="93">
                  <c:v>606.53629109878796</c:v>
                </c:pt>
                <c:pt idx="94">
                  <c:v>615.40815440399297</c:v>
                </c:pt>
                <c:pt idx="95">
                  <c:v>624.2747742911796</c:v>
                </c:pt>
                <c:pt idx="96">
                  <c:v>633.1351719889492</c:v>
                </c:pt>
              </c:numCache>
            </c:numRef>
          </c:yVal>
          <c:smooth val="1"/>
          <c:extLst>
            <c:ext xmlns:c16="http://schemas.microsoft.com/office/drawing/2014/chart" uri="{C3380CC4-5D6E-409C-BE32-E72D297353CC}">
              <c16:uniqueId val="{00000002-A021-D94A-AAA6-81D2BD3F1AD6}"/>
            </c:ext>
          </c:extLst>
        </c:ser>
        <c:ser>
          <c:idx val="4"/>
          <c:order val="3"/>
          <c:tx>
            <c:v>R102</c:v>
          </c:tx>
          <c:spPr>
            <a:ln w="19050" cap="rnd">
              <a:solidFill>
                <a:schemeClr val="accent5"/>
              </a:solidFill>
              <a:round/>
            </a:ln>
            <a:effectLst/>
          </c:spPr>
          <c:marker>
            <c:symbol val="circle"/>
            <c:size val="5"/>
            <c:spPr>
              <a:solidFill>
                <a:schemeClr val="accent5"/>
              </a:solidFill>
              <a:ln w="9525">
                <a:solidFill>
                  <a:schemeClr val="accent5"/>
                </a:solidFill>
              </a:ln>
              <a:effectLst/>
            </c:spPr>
          </c:marker>
          <c:xVal>
            <c:numRef>
              <c:f>TMAH!$J$16:$J$19</c:f>
              <c:numCache>
                <c:formatCode>General</c:formatCode>
                <c:ptCount val="4"/>
                <c:pt idx="0">
                  <c:v>0</c:v>
                </c:pt>
                <c:pt idx="1">
                  <c:v>48</c:v>
                </c:pt>
                <c:pt idx="2">
                  <c:v>168</c:v>
                </c:pt>
                <c:pt idx="3">
                  <c:v>192</c:v>
                </c:pt>
              </c:numCache>
            </c:numRef>
          </c:xVal>
          <c:yVal>
            <c:numRef>
              <c:f>TMAH!$O$11:$O$14</c:f>
              <c:numCache>
                <c:formatCode>General</c:formatCode>
                <c:ptCount val="4"/>
                <c:pt idx="0">
                  <c:v>0</c:v>
                </c:pt>
                <c:pt idx="1">
                  <c:v>37.1</c:v>
                </c:pt>
                <c:pt idx="2">
                  <c:v>18.600000000000001</c:v>
                </c:pt>
                <c:pt idx="3">
                  <c:v>58.1</c:v>
                </c:pt>
              </c:numCache>
            </c:numRef>
          </c:yVal>
          <c:smooth val="1"/>
          <c:extLst>
            <c:ext xmlns:c16="http://schemas.microsoft.com/office/drawing/2014/chart" uri="{C3380CC4-5D6E-409C-BE32-E72D297353CC}">
              <c16:uniqueId val="{00000003-A021-D94A-AAA6-81D2BD3F1AD6}"/>
            </c:ext>
          </c:extLst>
        </c:ser>
        <c:ser>
          <c:idx val="2"/>
          <c:order val="4"/>
          <c:tx>
            <c:strRef>
              <c:f>TMAH!$D$16</c:f>
              <c:strCache>
                <c:ptCount val="1"/>
                <c:pt idx="0">
                  <c:v>C3</c:v>
                </c:pt>
              </c:strCache>
            </c:strRef>
          </c:tx>
          <c:spPr>
            <a:ln w="19050" cap="rnd">
              <a:solidFill>
                <a:srgbClr val="008000"/>
              </a:solidFill>
              <a:round/>
            </a:ln>
            <a:effectLst/>
          </c:spPr>
          <c:marker>
            <c:symbol val="circle"/>
            <c:size val="5"/>
            <c:spPr>
              <a:solidFill>
                <a:srgbClr val="008000"/>
              </a:solidFill>
              <a:ln w="9525">
                <a:solidFill>
                  <a:srgbClr val="008000"/>
                </a:solidFill>
              </a:ln>
              <a:effectLst/>
            </c:spPr>
          </c:marker>
          <c:xVal>
            <c:numRef>
              <c:f>TMAH!$A$17:$A$113</c:f>
              <c:numCache>
                <c:formatCode>0.00</c:formatCode>
                <c:ptCount val="97"/>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numCache>
            </c:numRef>
          </c:xVal>
          <c:yVal>
            <c:numRef>
              <c:f>TMAH!$D$17:$D$113</c:f>
              <c:numCache>
                <c:formatCode>0.00</c:formatCode>
                <c:ptCount val="97"/>
                <c:pt idx="0">
                  <c:v>0</c:v>
                </c:pt>
                <c:pt idx="1">
                  <c:v>2.9643347050754983E-3</c:v>
                </c:pt>
                <c:pt idx="2">
                  <c:v>1.1758527663466129E-2</c:v>
                </c:pt>
                <c:pt idx="3">
                  <c:v>2.9151487070060472E-2</c:v>
                </c:pt>
                <c:pt idx="4">
                  <c:v>5.7817660906855882E-2</c:v>
                </c:pt>
                <c:pt idx="5">
                  <c:v>0.10033915209810058</c:v>
                </c:pt>
                <c:pt idx="6">
                  <c:v>0.15920779434731575</c:v>
                </c:pt>
                <c:pt idx="7">
                  <c:v>0.23682718931294294</c:v>
                </c:pt>
                <c:pt idx="8">
                  <c:v>0.33551470576925041</c:v>
                </c:pt>
                <c:pt idx="9">
                  <c:v>0.45750344138883581</c:v>
                </c:pt>
                <c:pt idx="10">
                  <c:v>0.60494414777351013</c:v>
                </c:pt>
                <c:pt idx="11">
                  <c:v>0.77990711934998325</c:v>
                </c:pt>
                <c:pt idx="12">
                  <c:v>0.98438404673783098</c:v>
                </c:pt>
                <c:pt idx="13">
                  <c:v>1.2202898351871614</c:v>
                </c:pt>
                <c:pt idx="14">
                  <c:v>1.4894643886741981</c:v>
                </c:pt>
                <c:pt idx="15">
                  <c:v>1.7936743602341672</c:v>
                </c:pt>
                <c:pt idx="16">
                  <c:v>2.1346148691010192</c:v>
                </c:pt>
                <c:pt idx="17">
                  <c:v>2.5139111852153802</c:v>
                </c:pt>
                <c:pt idx="18">
                  <c:v>2.9331203816528801</c:v>
                </c:pt>
                <c:pt idx="19">
                  <c:v>3.3937329555163092</c:v>
                </c:pt>
                <c:pt idx="20">
                  <c:v>3.8971744178266885</c:v>
                </c:pt>
                <c:pt idx="21">
                  <c:v>4.4448068529398679</c:v>
                </c:pt>
                <c:pt idx="22">
                  <c:v>5.0379304480068745</c:v>
                </c:pt>
                <c:pt idx="23">
                  <c:v>5.6777849929882755</c:v>
                </c:pt>
                <c:pt idx="24">
                  <c:v>6.3655513517243305</c:v>
                </c:pt>
                <c:pt idx="25">
                  <c:v>7.1023529045554445</c:v>
                </c:pt>
                <c:pt idx="26">
                  <c:v>7.8892569629790739</c:v>
                </c:pt>
                <c:pt idx="27">
                  <c:v>8.7272761568216719</c:v>
                </c:pt>
                <c:pt idx="28">
                  <c:v>9.617369794396776</c:v>
                </c:pt>
                <c:pt idx="29">
                  <c:v>10.560445196113466</c:v>
                </c:pt>
                <c:pt idx="30">
                  <c:v>11.557359001989354</c:v>
                </c:pt>
                <c:pt idx="31">
                  <c:v>12.608918453520648</c:v>
                </c:pt>
                <c:pt idx="32">
                  <c:v>13.715882650347726</c:v>
                </c:pt>
                <c:pt idx="33">
                  <c:v>14.878963782152676</c:v>
                </c:pt>
                <c:pt idx="34">
                  <c:v>16.098828336217693</c:v>
                </c:pt>
                <c:pt idx="35">
                  <c:v>17.376098281062127</c:v>
                </c:pt>
                <c:pt idx="36">
                  <c:v>18.711352226577286</c:v>
                </c:pt>
                <c:pt idx="37">
                  <c:v>20.105126561062576</c:v>
                </c:pt>
                <c:pt idx="38">
                  <c:v>21.557916565566593</c:v>
                </c:pt>
                <c:pt idx="39">
                  <c:v>23.070177505927489</c:v>
                </c:pt>
                <c:pt idx="40">
                  <c:v>24.642325702900987</c:v>
                </c:pt>
                <c:pt idx="41">
                  <c:v>26.274739580758268</c:v>
                </c:pt>
                <c:pt idx="42">
                  <c:v>27.967760694731489</c:v>
                </c:pt>
                <c:pt idx="43">
                  <c:v>29.721694737672902</c:v>
                </c:pt>
                <c:pt idx="44">
                  <c:v>31.536812526298331</c:v>
                </c:pt>
                <c:pt idx="45">
                  <c:v>33.413350967367045</c:v>
                </c:pt>
                <c:pt idx="46">
                  <c:v>35.351514004154907</c:v>
                </c:pt>
                <c:pt idx="47">
                  <c:v>37.351473543564794</c:v>
                </c:pt>
                <c:pt idx="48">
                  <c:v>39.413370364219148</c:v>
                </c:pt>
                <c:pt idx="49">
                  <c:v>41.537315005865253</c:v>
                </c:pt>
                <c:pt idx="50">
                  <c:v>43.723388640430542</c:v>
                </c:pt>
                <c:pt idx="51">
                  <c:v>45.971643925044994</c:v>
                </c:pt>
                <c:pt idx="52">
                  <c:v>48.282105837360611</c:v>
                </c:pt>
                <c:pt idx="53">
                  <c:v>50.654772493469224</c:v>
                </c:pt>
                <c:pt idx="54">
                  <c:v>53.089615948742129</c:v>
                </c:pt>
                <c:pt idx="55">
                  <c:v>55.586582981886174</c:v>
                </c:pt>
                <c:pt idx="56">
                  <c:v>58.145595862520899</c:v>
                </c:pt>
                <c:pt idx="57">
                  <c:v>60.766553102567308</c:v>
                </c:pt>
                <c:pt idx="58">
                  <c:v>63.449330191745155</c:v>
                </c:pt>
                <c:pt idx="59">
                  <c:v>66.193780317454639</c:v>
                </c:pt>
                <c:pt idx="60">
                  <c:v>68.999735069336623</c:v>
                </c:pt>
                <c:pt idx="61">
                  <c:v>71.867005128758151</c:v>
                </c:pt>
                <c:pt idx="62">
                  <c:v>74.795380943544359</c:v>
                </c:pt>
                <c:pt idx="63">
                  <c:v>77.78463338817302</c:v>
                </c:pt>
                <c:pt idx="64">
                  <c:v>80.834514409719716</c:v>
                </c:pt>
                <c:pt idx="65">
                  <c:v>83.944757659818407</c:v>
                </c:pt>
                <c:pt idx="66">
                  <c:v>87.115079112865274</c:v>
                </c:pt>
                <c:pt idx="67">
                  <c:v>90.345177670753458</c:v>
                </c:pt>
                <c:pt idx="68">
                  <c:v>93.634735754334159</c:v>
                </c:pt>
                <c:pt idx="69">
                  <c:v>96.9834198819009</c:v>
                </c:pt>
                <c:pt idx="70">
                  <c:v>100.39088123489313</c:v>
                </c:pt>
                <c:pt idx="71">
                  <c:v>103.85675621108044</c:v>
                </c:pt>
                <c:pt idx="72">
                  <c:v>107.38066696543059</c:v>
                </c:pt>
                <c:pt idx="73">
                  <c:v>110.96222193890956</c:v>
                </c:pt>
                <c:pt idx="74">
                  <c:v>114.60101637543501</c:v>
                </c:pt>
                <c:pt idx="75">
                  <c:v>118.29663282718548</c:v>
                </c:pt>
                <c:pt idx="76">
                  <c:v>122.048641648496</c:v>
                </c:pt>
                <c:pt idx="77">
                  <c:v>125.85660147854536</c:v>
                </c:pt>
                <c:pt idx="78">
                  <c:v>129.72005971304418</c:v>
                </c:pt>
                <c:pt idx="79">
                  <c:v>133.63855296512708</c:v>
                </c:pt>
                <c:pt idx="80">
                  <c:v>137.61160751565961</c:v>
                </c:pt>
                <c:pt idx="81">
                  <c:v>141.63873975312842</c:v>
                </c:pt>
                <c:pt idx="82">
                  <c:v>145.71945660335712</c:v>
                </c:pt>
                <c:pt idx="83">
                  <c:v>149.85325594920272</c:v>
                </c:pt>
                <c:pt idx="84">
                  <c:v>154.03962704040836</c:v>
                </c:pt>
                <c:pt idx="85">
                  <c:v>158.278050893857</c:v>
                </c:pt>
                <c:pt idx="86">
                  <c:v>162.56800068435192</c:v>
                </c:pt>
                <c:pt idx="87">
                  <c:v>166.90894212610118</c:v>
                </c:pt>
                <c:pt idx="88">
                  <c:v>171.3003338451428</c:v>
                </c:pt>
                <c:pt idx="89">
                  <c:v>175.7416277428099</c:v>
                </c:pt>
                <c:pt idx="90">
                  <c:v>180.23226935045147</c:v>
                </c:pt>
                <c:pt idx="91">
                  <c:v>184.77169817555676</c:v>
                </c:pt>
                <c:pt idx="92">
                  <c:v>189.35934803946753</c:v>
                </c:pt>
                <c:pt idx="93">
                  <c:v>193.99464740679221</c:v>
                </c:pt>
                <c:pt idx="94">
                  <c:v>198.67701970676112</c:v>
                </c:pt>
                <c:pt idx="95">
                  <c:v>203.40588364658672</c:v>
                </c:pt>
                <c:pt idx="96">
                  <c:v>208.18065351705852</c:v>
                </c:pt>
              </c:numCache>
            </c:numRef>
          </c:yVal>
          <c:smooth val="1"/>
          <c:extLst>
            <c:ext xmlns:c16="http://schemas.microsoft.com/office/drawing/2014/chart" uri="{C3380CC4-5D6E-409C-BE32-E72D297353CC}">
              <c16:uniqueId val="{00000004-A021-D94A-AAA6-81D2BD3F1AD6}"/>
            </c:ext>
          </c:extLst>
        </c:ser>
        <c:ser>
          <c:idx val="5"/>
          <c:order val="5"/>
          <c:tx>
            <c:v>R103</c:v>
          </c:tx>
          <c:spPr>
            <a:ln w="19050" cap="rnd">
              <a:solidFill>
                <a:schemeClr val="accent6"/>
              </a:solidFill>
              <a:round/>
            </a:ln>
            <a:effectLst/>
          </c:spPr>
          <c:marker>
            <c:symbol val="circle"/>
            <c:size val="5"/>
            <c:spPr>
              <a:solidFill>
                <a:schemeClr val="accent6"/>
              </a:solidFill>
              <a:ln w="9525">
                <a:solidFill>
                  <a:schemeClr val="accent6"/>
                </a:solidFill>
              </a:ln>
              <a:effectLst/>
            </c:spPr>
          </c:marker>
          <c:xVal>
            <c:numRef>
              <c:f>TMAH!$J$16:$J$19</c:f>
              <c:numCache>
                <c:formatCode>General</c:formatCode>
                <c:ptCount val="4"/>
                <c:pt idx="0">
                  <c:v>0</c:v>
                </c:pt>
                <c:pt idx="1">
                  <c:v>48</c:v>
                </c:pt>
                <c:pt idx="2">
                  <c:v>168</c:v>
                </c:pt>
                <c:pt idx="3">
                  <c:v>192</c:v>
                </c:pt>
              </c:numCache>
            </c:numRef>
          </c:xVal>
          <c:yVal>
            <c:numRef>
              <c:f>TMAH!$P$11:$P$14</c:f>
              <c:numCache>
                <c:formatCode>General</c:formatCode>
                <c:ptCount val="4"/>
                <c:pt idx="0">
                  <c:v>0</c:v>
                </c:pt>
                <c:pt idx="1">
                  <c:v>2.84</c:v>
                </c:pt>
                <c:pt idx="2">
                  <c:v>0.05</c:v>
                </c:pt>
                <c:pt idx="3">
                  <c:v>2.04</c:v>
                </c:pt>
              </c:numCache>
            </c:numRef>
          </c:yVal>
          <c:smooth val="1"/>
          <c:extLst>
            <c:ext xmlns:c16="http://schemas.microsoft.com/office/drawing/2014/chart" uri="{C3380CC4-5D6E-409C-BE32-E72D297353CC}">
              <c16:uniqueId val="{00000005-A021-D94A-AAA6-81D2BD3F1AD6}"/>
            </c:ext>
          </c:extLst>
        </c:ser>
        <c:dLbls>
          <c:showLegendKey val="0"/>
          <c:showVal val="0"/>
          <c:showCatName val="0"/>
          <c:showSerName val="0"/>
          <c:showPercent val="0"/>
          <c:showBubbleSize val="0"/>
        </c:dLbls>
        <c:axId val="56844288"/>
        <c:axId val="56846208"/>
      </c:scatterChart>
      <c:valAx>
        <c:axId val="56844288"/>
        <c:scaling>
          <c:orientation val="minMax"/>
          <c:max val="192"/>
          <c:min val="0"/>
        </c:scaling>
        <c:delete val="0"/>
        <c:axPos val="b"/>
        <c:majorGridlines>
          <c:spPr>
            <a:ln w="9525" cap="flat" cmpd="sng" algn="ctr">
              <a:solidFill>
                <a:schemeClr val="bg1"/>
              </a:solidFill>
              <a:round/>
            </a:ln>
            <a:effectLst/>
          </c:spPr>
        </c:majorGridlines>
        <c:numFmt formatCode="0" sourceLinked="0"/>
        <c:majorTickMark val="none"/>
        <c:minorTickMark val="none"/>
        <c:tickLblPos val="nextTo"/>
        <c:spPr>
          <a:noFill/>
          <a:ln w="9525" cap="flat" cmpd="sng" algn="ctr">
            <a:solidFill>
              <a:schemeClr val="tx1"/>
            </a:solidFill>
            <a:round/>
          </a:ln>
          <a:effectLst/>
        </c:spPr>
        <c:txPr>
          <a:bodyPr rot="-60000000" vert="horz"/>
          <a:lstStyle/>
          <a:p>
            <a:pPr>
              <a:defRPr/>
            </a:pPr>
            <a:endParaRPr lang="en-US"/>
          </a:p>
        </c:txPr>
        <c:crossAx val="56846208"/>
        <c:crosses val="autoZero"/>
        <c:crossBetween val="midCat"/>
        <c:majorUnit val="48"/>
      </c:valAx>
      <c:valAx>
        <c:axId val="56846208"/>
        <c:scaling>
          <c:orientation val="minMax"/>
        </c:scaling>
        <c:delete val="0"/>
        <c:axPos val="l"/>
        <c:majorGridlines>
          <c:spPr>
            <a:ln w="9525" cap="flat" cmpd="sng" algn="ctr">
              <a:solidFill>
                <a:schemeClr val="bg1"/>
              </a:solidFill>
              <a:round/>
            </a:ln>
            <a:effectLst/>
          </c:spPr>
        </c:majorGridlines>
        <c:title>
          <c:tx>
            <c:rich>
              <a:bodyPr rot="-5400000" vert="horz"/>
              <a:lstStyle/>
              <a:p>
                <a:pPr>
                  <a:defRPr/>
                </a:pPr>
                <a:r>
                  <a:rPr lang="en-US"/>
                  <a:t>TMAH concentration [mg/L]</a:t>
                </a:r>
              </a:p>
            </c:rich>
          </c:tx>
          <c:overlay val="0"/>
          <c:spPr>
            <a:noFill/>
            <a:ln>
              <a:noFill/>
            </a:ln>
            <a:effectLst/>
          </c:spPr>
        </c:title>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a:pPr>
            <a:endParaRPr lang="en-US"/>
          </a:p>
        </c:txPr>
        <c:crossAx val="56844288"/>
        <c:crosses val="autoZero"/>
        <c:crossBetween val="midCat"/>
      </c:valAx>
      <c:spPr>
        <a:noFill/>
        <a:ln>
          <a:solidFill>
            <a:schemeClr val="tx1"/>
          </a:solidFill>
        </a:ln>
        <a:effectLst/>
      </c:spPr>
    </c:plotArea>
    <c:legend>
      <c:legendPos val="r"/>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4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it-IT"/>
              <a:t>TMAH</a:t>
            </a:r>
          </a:p>
        </c:rich>
      </c:tx>
      <c:overlay val="0"/>
    </c:title>
    <c:autoTitleDeleted val="0"/>
    <c:plotArea>
      <c:layout>
        <c:manualLayout>
          <c:layoutTarget val="inner"/>
          <c:xMode val="edge"/>
          <c:yMode val="edge"/>
          <c:x val="0.1252176461431864"/>
          <c:y val="0.12887000693081505"/>
          <c:w val="0.82832936611249564"/>
          <c:h val="0.72946064555460755"/>
        </c:manualLayout>
      </c:layout>
      <c:scatterChart>
        <c:scatterStyle val="lineMarker"/>
        <c:varyColors val="0"/>
        <c:ser>
          <c:idx val="3"/>
          <c:order val="0"/>
          <c:tx>
            <c:v>R101</c:v>
          </c:tx>
          <c:spPr>
            <a:ln>
              <a:solidFill>
                <a:srgbClr val="00B0F0"/>
              </a:solidFill>
            </a:ln>
          </c:spPr>
          <c:marker>
            <c:symbol val="square"/>
            <c:size val="5"/>
            <c:spPr>
              <a:solidFill>
                <a:srgbClr val="00B0F0"/>
              </a:solidFill>
              <a:ln>
                <a:solidFill>
                  <a:srgbClr val="00B0F0"/>
                </a:solidFill>
              </a:ln>
            </c:spPr>
          </c:marker>
          <c:xVal>
            <c:numRef>
              <c:f>'R101'!$C$2:$C$10</c:f>
              <c:numCache>
                <c:formatCode>General</c:formatCode>
                <c:ptCount val="9"/>
                <c:pt idx="0">
                  <c:v>96</c:v>
                </c:pt>
                <c:pt idx="1">
                  <c:v>192</c:v>
                </c:pt>
                <c:pt idx="2">
                  <c:v>288</c:v>
                </c:pt>
                <c:pt idx="3">
                  <c:v>360</c:v>
                </c:pt>
                <c:pt idx="4">
                  <c:v>432</c:v>
                </c:pt>
                <c:pt idx="5">
                  <c:v>504</c:v>
                </c:pt>
                <c:pt idx="6">
                  <c:v>600</c:v>
                </c:pt>
                <c:pt idx="7">
                  <c:v>672</c:v>
                </c:pt>
                <c:pt idx="8">
                  <c:v>840</c:v>
                </c:pt>
              </c:numCache>
            </c:numRef>
          </c:xVal>
          <c:yVal>
            <c:numRef>
              <c:f>'R101'!$J$2:$J$10</c:f>
              <c:numCache>
                <c:formatCode>General</c:formatCode>
                <c:ptCount val="9"/>
                <c:pt idx="0">
                  <c:v>0.48300000000000032</c:v>
                </c:pt>
                <c:pt idx="1">
                  <c:v>283.459</c:v>
                </c:pt>
                <c:pt idx="2">
                  <c:v>0.41200000000000031</c:v>
                </c:pt>
                <c:pt idx="3">
                  <c:v>0.35700000000000032</c:v>
                </c:pt>
                <c:pt idx="4">
                  <c:v>88.611999999999995</c:v>
                </c:pt>
                <c:pt idx="5">
                  <c:v>199.7</c:v>
                </c:pt>
                <c:pt idx="6">
                  <c:v>1253.75</c:v>
                </c:pt>
                <c:pt idx="7">
                  <c:v>1354.82</c:v>
                </c:pt>
                <c:pt idx="8">
                  <c:v>1016.72</c:v>
                </c:pt>
              </c:numCache>
            </c:numRef>
          </c:yVal>
          <c:smooth val="0"/>
          <c:extLst>
            <c:ext xmlns:c16="http://schemas.microsoft.com/office/drawing/2014/chart" uri="{C3380CC4-5D6E-409C-BE32-E72D297353CC}">
              <c16:uniqueId val="{00000000-4F59-7C46-8AF8-E63BA4447116}"/>
            </c:ext>
          </c:extLst>
        </c:ser>
        <c:ser>
          <c:idx val="11"/>
          <c:order val="1"/>
          <c:tx>
            <c:v>R102</c:v>
          </c:tx>
          <c:spPr>
            <a:ln>
              <a:solidFill>
                <a:srgbClr val="00B050"/>
              </a:solidFill>
            </a:ln>
          </c:spPr>
          <c:marker>
            <c:spPr>
              <a:solidFill>
                <a:srgbClr val="00B050"/>
              </a:solidFill>
              <a:ln>
                <a:solidFill>
                  <a:srgbClr val="00B050"/>
                </a:solidFill>
              </a:ln>
            </c:spPr>
          </c:marker>
          <c:xVal>
            <c:numRef>
              <c:f>'R102'!$C$2:$C$10</c:f>
              <c:numCache>
                <c:formatCode>General</c:formatCode>
                <c:ptCount val="9"/>
                <c:pt idx="0">
                  <c:v>96</c:v>
                </c:pt>
                <c:pt idx="1">
                  <c:v>192</c:v>
                </c:pt>
                <c:pt idx="2">
                  <c:v>288</c:v>
                </c:pt>
                <c:pt idx="3">
                  <c:v>360</c:v>
                </c:pt>
                <c:pt idx="4">
                  <c:v>432</c:v>
                </c:pt>
                <c:pt idx="5">
                  <c:v>504</c:v>
                </c:pt>
                <c:pt idx="6">
                  <c:v>600</c:v>
                </c:pt>
                <c:pt idx="7">
                  <c:v>672</c:v>
                </c:pt>
                <c:pt idx="8">
                  <c:v>840</c:v>
                </c:pt>
              </c:numCache>
            </c:numRef>
          </c:xVal>
          <c:yVal>
            <c:numRef>
              <c:f>'R102'!$J$2:$J$10</c:f>
              <c:numCache>
                <c:formatCode>General</c:formatCode>
                <c:ptCount val="9"/>
                <c:pt idx="0">
                  <c:v>0.11899999999999998</c:v>
                </c:pt>
                <c:pt idx="1">
                  <c:v>0.31700000000000134</c:v>
                </c:pt>
                <c:pt idx="2">
                  <c:v>0.33000000000000151</c:v>
                </c:pt>
                <c:pt idx="3">
                  <c:v>0.56699999999999995</c:v>
                </c:pt>
                <c:pt idx="4">
                  <c:v>0.61900000000000233</c:v>
                </c:pt>
                <c:pt idx="5">
                  <c:v>6.1099999999999985</c:v>
                </c:pt>
                <c:pt idx="6">
                  <c:v>0.38000000000000134</c:v>
                </c:pt>
                <c:pt idx="7">
                  <c:v>80.179999999999978</c:v>
                </c:pt>
                <c:pt idx="8">
                  <c:v>17.939999999999987</c:v>
                </c:pt>
              </c:numCache>
            </c:numRef>
          </c:yVal>
          <c:smooth val="0"/>
          <c:extLst>
            <c:ext xmlns:c16="http://schemas.microsoft.com/office/drawing/2014/chart" uri="{C3380CC4-5D6E-409C-BE32-E72D297353CC}">
              <c16:uniqueId val="{00000001-4F59-7C46-8AF8-E63BA4447116}"/>
            </c:ext>
          </c:extLst>
        </c:ser>
        <c:ser>
          <c:idx val="7"/>
          <c:order val="2"/>
          <c:tx>
            <c:v>R103</c:v>
          </c:tx>
          <c:spPr>
            <a:ln>
              <a:solidFill>
                <a:schemeClr val="accent2"/>
              </a:solidFill>
            </a:ln>
          </c:spPr>
          <c:marker>
            <c:symbol val="circle"/>
            <c:size val="5"/>
            <c:spPr>
              <a:solidFill>
                <a:schemeClr val="accent2"/>
              </a:solidFill>
              <a:ln>
                <a:solidFill>
                  <a:schemeClr val="accent2"/>
                </a:solidFill>
              </a:ln>
            </c:spPr>
          </c:marker>
          <c:xVal>
            <c:numRef>
              <c:f>'R103'!$C$2:$C$10</c:f>
              <c:numCache>
                <c:formatCode>General</c:formatCode>
                <c:ptCount val="9"/>
                <c:pt idx="0">
                  <c:v>96</c:v>
                </c:pt>
                <c:pt idx="1">
                  <c:v>192</c:v>
                </c:pt>
                <c:pt idx="2">
                  <c:v>288</c:v>
                </c:pt>
                <c:pt idx="3">
                  <c:v>360</c:v>
                </c:pt>
                <c:pt idx="4">
                  <c:v>432</c:v>
                </c:pt>
                <c:pt idx="5">
                  <c:v>504</c:v>
                </c:pt>
                <c:pt idx="6">
                  <c:v>600</c:v>
                </c:pt>
                <c:pt idx="7">
                  <c:v>672</c:v>
                </c:pt>
                <c:pt idx="8">
                  <c:v>840</c:v>
                </c:pt>
              </c:numCache>
            </c:numRef>
          </c:xVal>
          <c:yVal>
            <c:numRef>
              <c:f>'R103'!$J$2:$J$10</c:f>
              <c:numCache>
                <c:formatCode>General</c:formatCode>
                <c:ptCount val="9"/>
                <c:pt idx="0">
                  <c:v>8.6879999999999988</c:v>
                </c:pt>
                <c:pt idx="1">
                  <c:v>10.411</c:v>
                </c:pt>
                <c:pt idx="2">
                  <c:v>0.31300000000000117</c:v>
                </c:pt>
                <c:pt idx="3">
                  <c:v>0.35300000000000031</c:v>
                </c:pt>
                <c:pt idx="4">
                  <c:v>0.11899999999999998</c:v>
                </c:pt>
                <c:pt idx="5">
                  <c:v>5.9989999999999997</c:v>
                </c:pt>
                <c:pt idx="6">
                  <c:v>4.33</c:v>
                </c:pt>
                <c:pt idx="7">
                  <c:v>20.34</c:v>
                </c:pt>
                <c:pt idx="8">
                  <c:v>10.6</c:v>
                </c:pt>
              </c:numCache>
            </c:numRef>
          </c:yVal>
          <c:smooth val="0"/>
          <c:extLst>
            <c:ext xmlns:c16="http://schemas.microsoft.com/office/drawing/2014/chart" uri="{C3380CC4-5D6E-409C-BE32-E72D297353CC}">
              <c16:uniqueId val="{00000002-4F59-7C46-8AF8-E63BA4447116}"/>
            </c:ext>
          </c:extLst>
        </c:ser>
        <c:dLbls>
          <c:showLegendKey val="0"/>
          <c:showVal val="0"/>
          <c:showCatName val="0"/>
          <c:showSerName val="0"/>
          <c:showPercent val="0"/>
          <c:showBubbleSize val="0"/>
        </c:dLbls>
        <c:axId val="57016320"/>
        <c:axId val="57018624"/>
      </c:scatterChart>
      <c:valAx>
        <c:axId val="57016320"/>
        <c:scaling>
          <c:orientation val="minMax"/>
        </c:scaling>
        <c:delete val="0"/>
        <c:axPos val="b"/>
        <c:title>
          <c:tx>
            <c:rich>
              <a:bodyPr/>
              <a:lstStyle/>
              <a:p>
                <a:pPr>
                  <a:defRPr/>
                </a:pPr>
                <a:r>
                  <a:rPr lang="it-IT"/>
                  <a:t>time (h)</a:t>
                </a:r>
              </a:p>
            </c:rich>
          </c:tx>
          <c:overlay val="0"/>
        </c:title>
        <c:numFmt formatCode="General" sourceLinked="1"/>
        <c:majorTickMark val="none"/>
        <c:minorTickMark val="none"/>
        <c:tickLblPos val="nextTo"/>
        <c:crossAx val="57018624"/>
        <c:crosses val="autoZero"/>
        <c:crossBetween val="midCat"/>
      </c:valAx>
      <c:valAx>
        <c:axId val="57018624"/>
        <c:scaling>
          <c:orientation val="minMax"/>
        </c:scaling>
        <c:delete val="0"/>
        <c:axPos val="l"/>
        <c:majorGridlines/>
        <c:title>
          <c:tx>
            <c:rich>
              <a:bodyPr/>
              <a:lstStyle/>
              <a:p>
                <a:pPr>
                  <a:defRPr/>
                </a:pPr>
                <a:r>
                  <a:rPr lang="it-IT"/>
                  <a:t>Concentration (mg/L)</a:t>
                </a:r>
              </a:p>
            </c:rich>
          </c:tx>
          <c:overlay val="0"/>
        </c:title>
        <c:numFmt formatCode="General" sourceLinked="1"/>
        <c:majorTickMark val="none"/>
        <c:minorTickMark val="none"/>
        <c:tickLblPos val="nextTo"/>
        <c:crossAx val="57016320"/>
        <c:crosses val="autoZero"/>
        <c:crossBetween val="midCat"/>
      </c:valAx>
    </c:plotArea>
    <c:legend>
      <c:legendPos val="r"/>
      <c:layout>
        <c:manualLayout>
          <c:xMode val="edge"/>
          <c:yMode val="edge"/>
          <c:x val="0.23457685768459893"/>
          <c:y val="0.20396662402495117"/>
          <c:w val="0.37851095774059007"/>
          <c:h val="0.11568526006374219"/>
        </c:manualLayout>
      </c:layout>
      <c:overlay val="0"/>
      <c:txPr>
        <a:bodyPr/>
        <a:lstStyle/>
        <a:p>
          <a:pPr>
            <a:defRPr sz="1800"/>
          </a:pPr>
          <a:endParaRPr lang="en-US"/>
        </a:p>
      </c:txPr>
    </c:legend>
    <c:plotVisOnly val="1"/>
    <c:dispBlanksAs val="gap"/>
    <c:showDLblsOverMax val="0"/>
  </c:chart>
  <c:spPr>
    <a:solidFill>
      <a:srgbClr val="FFFFFF"/>
    </a:solidFill>
    <a:ln>
      <a:solidFill>
        <a:srgbClr val="000000"/>
      </a:solidFill>
    </a:ln>
  </c:spPr>
  <c:txPr>
    <a:bodyPr/>
    <a:lstStyle/>
    <a:p>
      <a:pPr>
        <a:defRPr sz="14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it-IT"/>
              <a:t>TMAH</a:t>
            </a:r>
          </a:p>
        </c:rich>
      </c:tx>
      <c:overlay val="0"/>
    </c:title>
    <c:autoTitleDeleted val="0"/>
    <c:plotArea>
      <c:layout>
        <c:manualLayout>
          <c:layoutTarget val="inner"/>
          <c:xMode val="edge"/>
          <c:yMode val="edge"/>
          <c:x val="0.1252176461431864"/>
          <c:y val="0.12887000693081505"/>
          <c:w val="0.82832936611249564"/>
          <c:h val="0.72946064555460755"/>
        </c:manualLayout>
      </c:layout>
      <c:scatterChart>
        <c:scatterStyle val="lineMarker"/>
        <c:varyColors val="0"/>
        <c:ser>
          <c:idx val="3"/>
          <c:order val="0"/>
          <c:tx>
            <c:v>R101</c:v>
          </c:tx>
          <c:spPr>
            <a:ln>
              <a:solidFill>
                <a:srgbClr val="00B0F0"/>
              </a:solidFill>
            </a:ln>
          </c:spPr>
          <c:marker>
            <c:symbol val="square"/>
            <c:size val="5"/>
            <c:spPr>
              <a:solidFill>
                <a:srgbClr val="00B0F0"/>
              </a:solidFill>
              <a:ln>
                <a:solidFill>
                  <a:srgbClr val="00B0F0"/>
                </a:solidFill>
              </a:ln>
            </c:spPr>
          </c:marker>
          <c:xVal>
            <c:numRef>
              <c:f>'R101'!$C$2:$C$10</c:f>
              <c:numCache>
                <c:formatCode>General</c:formatCode>
                <c:ptCount val="9"/>
                <c:pt idx="0">
                  <c:v>96</c:v>
                </c:pt>
                <c:pt idx="1">
                  <c:v>192</c:v>
                </c:pt>
                <c:pt idx="2">
                  <c:v>288</c:v>
                </c:pt>
                <c:pt idx="3">
                  <c:v>360</c:v>
                </c:pt>
                <c:pt idx="4">
                  <c:v>432</c:v>
                </c:pt>
                <c:pt idx="5">
                  <c:v>504</c:v>
                </c:pt>
                <c:pt idx="6">
                  <c:v>600</c:v>
                </c:pt>
                <c:pt idx="7">
                  <c:v>672</c:v>
                </c:pt>
                <c:pt idx="8">
                  <c:v>840</c:v>
                </c:pt>
              </c:numCache>
            </c:numRef>
          </c:xVal>
          <c:yVal>
            <c:numRef>
              <c:f>'R101'!$J$2:$J$10</c:f>
              <c:numCache>
                <c:formatCode>General</c:formatCode>
                <c:ptCount val="9"/>
                <c:pt idx="0">
                  <c:v>0.48300000000000032</c:v>
                </c:pt>
                <c:pt idx="1">
                  <c:v>283.459</c:v>
                </c:pt>
                <c:pt idx="2">
                  <c:v>0.41200000000000031</c:v>
                </c:pt>
                <c:pt idx="3">
                  <c:v>0.35700000000000032</c:v>
                </c:pt>
                <c:pt idx="4">
                  <c:v>88.611999999999995</c:v>
                </c:pt>
                <c:pt idx="5">
                  <c:v>199.7</c:v>
                </c:pt>
                <c:pt idx="6">
                  <c:v>1253.75</c:v>
                </c:pt>
                <c:pt idx="7">
                  <c:v>1354.82</c:v>
                </c:pt>
                <c:pt idx="8">
                  <c:v>1016.72</c:v>
                </c:pt>
              </c:numCache>
            </c:numRef>
          </c:yVal>
          <c:smooth val="0"/>
          <c:extLst>
            <c:ext xmlns:c16="http://schemas.microsoft.com/office/drawing/2014/chart" uri="{C3380CC4-5D6E-409C-BE32-E72D297353CC}">
              <c16:uniqueId val="{00000000-4F59-7C46-8AF8-E63BA4447116}"/>
            </c:ext>
          </c:extLst>
        </c:ser>
        <c:ser>
          <c:idx val="11"/>
          <c:order val="1"/>
          <c:tx>
            <c:v>R102</c:v>
          </c:tx>
          <c:spPr>
            <a:ln>
              <a:solidFill>
                <a:srgbClr val="00B050"/>
              </a:solidFill>
            </a:ln>
          </c:spPr>
          <c:marker>
            <c:spPr>
              <a:solidFill>
                <a:srgbClr val="00B050"/>
              </a:solidFill>
              <a:ln>
                <a:solidFill>
                  <a:srgbClr val="00B050"/>
                </a:solidFill>
              </a:ln>
            </c:spPr>
          </c:marker>
          <c:xVal>
            <c:numRef>
              <c:f>'R102'!$C$2:$C$10</c:f>
              <c:numCache>
                <c:formatCode>General</c:formatCode>
                <c:ptCount val="9"/>
                <c:pt idx="0">
                  <c:v>96</c:v>
                </c:pt>
                <c:pt idx="1">
                  <c:v>192</c:v>
                </c:pt>
                <c:pt idx="2">
                  <c:v>288</c:v>
                </c:pt>
                <c:pt idx="3">
                  <c:v>360</c:v>
                </c:pt>
                <c:pt idx="4">
                  <c:v>432</c:v>
                </c:pt>
                <c:pt idx="5">
                  <c:v>504</c:v>
                </c:pt>
                <c:pt idx="6">
                  <c:v>600</c:v>
                </c:pt>
                <c:pt idx="7">
                  <c:v>672</c:v>
                </c:pt>
                <c:pt idx="8">
                  <c:v>840</c:v>
                </c:pt>
              </c:numCache>
            </c:numRef>
          </c:xVal>
          <c:yVal>
            <c:numRef>
              <c:f>'R102'!$J$2:$J$10</c:f>
              <c:numCache>
                <c:formatCode>General</c:formatCode>
                <c:ptCount val="9"/>
                <c:pt idx="0">
                  <c:v>0.11899999999999998</c:v>
                </c:pt>
                <c:pt idx="1">
                  <c:v>0.31700000000000134</c:v>
                </c:pt>
                <c:pt idx="2">
                  <c:v>0.33000000000000151</c:v>
                </c:pt>
                <c:pt idx="3">
                  <c:v>0.56699999999999995</c:v>
                </c:pt>
                <c:pt idx="4">
                  <c:v>0.61900000000000233</c:v>
                </c:pt>
                <c:pt idx="5">
                  <c:v>6.1099999999999985</c:v>
                </c:pt>
                <c:pt idx="6">
                  <c:v>0.38000000000000134</c:v>
                </c:pt>
                <c:pt idx="7">
                  <c:v>80.179999999999978</c:v>
                </c:pt>
                <c:pt idx="8">
                  <c:v>17.939999999999987</c:v>
                </c:pt>
              </c:numCache>
            </c:numRef>
          </c:yVal>
          <c:smooth val="0"/>
          <c:extLst>
            <c:ext xmlns:c16="http://schemas.microsoft.com/office/drawing/2014/chart" uri="{C3380CC4-5D6E-409C-BE32-E72D297353CC}">
              <c16:uniqueId val="{00000001-4F59-7C46-8AF8-E63BA4447116}"/>
            </c:ext>
          </c:extLst>
        </c:ser>
        <c:ser>
          <c:idx val="7"/>
          <c:order val="2"/>
          <c:tx>
            <c:v>R103</c:v>
          </c:tx>
          <c:spPr>
            <a:ln>
              <a:solidFill>
                <a:schemeClr val="accent2"/>
              </a:solidFill>
            </a:ln>
          </c:spPr>
          <c:marker>
            <c:symbol val="circle"/>
            <c:size val="5"/>
            <c:spPr>
              <a:solidFill>
                <a:schemeClr val="accent2"/>
              </a:solidFill>
              <a:ln>
                <a:solidFill>
                  <a:schemeClr val="accent2"/>
                </a:solidFill>
              </a:ln>
            </c:spPr>
          </c:marker>
          <c:xVal>
            <c:numRef>
              <c:f>'R103'!$C$2:$C$10</c:f>
              <c:numCache>
                <c:formatCode>General</c:formatCode>
                <c:ptCount val="9"/>
                <c:pt idx="0">
                  <c:v>96</c:v>
                </c:pt>
                <c:pt idx="1">
                  <c:v>192</c:v>
                </c:pt>
                <c:pt idx="2">
                  <c:v>288</c:v>
                </c:pt>
                <c:pt idx="3">
                  <c:v>360</c:v>
                </c:pt>
                <c:pt idx="4">
                  <c:v>432</c:v>
                </c:pt>
                <c:pt idx="5">
                  <c:v>504</c:v>
                </c:pt>
                <c:pt idx="6">
                  <c:v>600</c:v>
                </c:pt>
                <c:pt idx="7">
                  <c:v>672</c:v>
                </c:pt>
                <c:pt idx="8">
                  <c:v>840</c:v>
                </c:pt>
              </c:numCache>
            </c:numRef>
          </c:xVal>
          <c:yVal>
            <c:numRef>
              <c:f>'R103'!$J$2:$J$10</c:f>
              <c:numCache>
                <c:formatCode>General</c:formatCode>
                <c:ptCount val="9"/>
                <c:pt idx="0">
                  <c:v>8.6879999999999988</c:v>
                </c:pt>
                <c:pt idx="1">
                  <c:v>10.411</c:v>
                </c:pt>
                <c:pt idx="2">
                  <c:v>0.31300000000000117</c:v>
                </c:pt>
                <c:pt idx="3">
                  <c:v>0.35300000000000031</c:v>
                </c:pt>
                <c:pt idx="4">
                  <c:v>0.11899999999999998</c:v>
                </c:pt>
                <c:pt idx="5">
                  <c:v>5.9989999999999997</c:v>
                </c:pt>
                <c:pt idx="6">
                  <c:v>4.33</c:v>
                </c:pt>
                <c:pt idx="7">
                  <c:v>20.34</c:v>
                </c:pt>
                <c:pt idx="8">
                  <c:v>10.6</c:v>
                </c:pt>
              </c:numCache>
            </c:numRef>
          </c:yVal>
          <c:smooth val="0"/>
          <c:extLst>
            <c:ext xmlns:c16="http://schemas.microsoft.com/office/drawing/2014/chart" uri="{C3380CC4-5D6E-409C-BE32-E72D297353CC}">
              <c16:uniqueId val="{00000002-4F59-7C46-8AF8-E63BA4447116}"/>
            </c:ext>
          </c:extLst>
        </c:ser>
        <c:dLbls>
          <c:showLegendKey val="0"/>
          <c:showVal val="0"/>
          <c:showCatName val="0"/>
          <c:showSerName val="0"/>
          <c:showPercent val="0"/>
          <c:showBubbleSize val="0"/>
        </c:dLbls>
        <c:axId val="57016320"/>
        <c:axId val="57018624"/>
      </c:scatterChart>
      <c:valAx>
        <c:axId val="57016320"/>
        <c:scaling>
          <c:orientation val="minMax"/>
        </c:scaling>
        <c:delete val="0"/>
        <c:axPos val="b"/>
        <c:title>
          <c:tx>
            <c:rich>
              <a:bodyPr/>
              <a:lstStyle/>
              <a:p>
                <a:pPr>
                  <a:defRPr/>
                </a:pPr>
                <a:r>
                  <a:rPr lang="it-IT"/>
                  <a:t>time (h)</a:t>
                </a:r>
              </a:p>
            </c:rich>
          </c:tx>
          <c:overlay val="0"/>
        </c:title>
        <c:numFmt formatCode="General" sourceLinked="1"/>
        <c:majorTickMark val="none"/>
        <c:minorTickMark val="none"/>
        <c:tickLblPos val="nextTo"/>
        <c:crossAx val="57018624"/>
        <c:crosses val="autoZero"/>
        <c:crossBetween val="midCat"/>
      </c:valAx>
      <c:valAx>
        <c:axId val="57018624"/>
        <c:scaling>
          <c:orientation val="minMax"/>
        </c:scaling>
        <c:delete val="0"/>
        <c:axPos val="l"/>
        <c:majorGridlines/>
        <c:title>
          <c:tx>
            <c:rich>
              <a:bodyPr/>
              <a:lstStyle/>
              <a:p>
                <a:pPr>
                  <a:defRPr/>
                </a:pPr>
                <a:r>
                  <a:rPr lang="it-IT"/>
                  <a:t>Concentration (mg/L)</a:t>
                </a:r>
              </a:p>
            </c:rich>
          </c:tx>
          <c:overlay val="0"/>
        </c:title>
        <c:numFmt formatCode="General" sourceLinked="1"/>
        <c:majorTickMark val="none"/>
        <c:minorTickMark val="none"/>
        <c:tickLblPos val="nextTo"/>
        <c:crossAx val="57016320"/>
        <c:crosses val="autoZero"/>
        <c:crossBetween val="midCat"/>
      </c:valAx>
    </c:plotArea>
    <c:legend>
      <c:legendPos val="r"/>
      <c:layout>
        <c:manualLayout>
          <c:xMode val="edge"/>
          <c:yMode val="edge"/>
          <c:x val="0.23457685768459893"/>
          <c:y val="0.20396662402495117"/>
          <c:w val="0.37851095774059007"/>
          <c:h val="0.11568526006374219"/>
        </c:manualLayout>
      </c:layout>
      <c:overlay val="0"/>
      <c:txPr>
        <a:bodyPr/>
        <a:lstStyle/>
        <a:p>
          <a:pPr>
            <a:defRPr sz="1400"/>
          </a:pPr>
          <a:endParaRPr lang="en-US"/>
        </a:p>
      </c:txPr>
    </c:legend>
    <c:plotVisOnly val="1"/>
    <c:dispBlanksAs val="gap"/>
    <c:showDLblsOverMax val="0"/>
  </c:chart>
  <c:spPr>
    <a:solidFill>
      <a:srgbClr val="FFFFFF"/>
    </a:solidFill>
    <a:ln>
      <a:solidFill>
        <a:srgbClr val="000000"/>
      </a:solidFill>
    </a:ln>
  </c:spPr>
  <c:txPr>
    <a:bodyPr/>
    <a:lstStyle/>
    <a:p>
      <a:pPr>
        <a:defRPr sz="140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pH!$B$1</c:f>
              <c:strCache>
                <c:ptCount val="1"/>
                <c:pt idx="0">
                  <c:v>R101</c:v>
                </c:pt>
              </c:strCache>
            </c:strRef>
          </c:tx>
          <c:spPr>
            <a:ln w="38100"/>
          </c:spPr>
          <c:marker>
            <c:symbol val="none"/>
          </c:marker>
          <c:cat>
            <c:numRef>
              <c:f>pH!$A$2:$A$38</c:f>
              <c:numCache>
                <c:formatCode>dd/mm/yyyy</c:formatCode>
                <c:ptCount val="37"/>
                <c:pt idx="0">
                  <c:v>43605</c:v>
                </c:pt>
                <c:pt idx="1">
                  <c:v>43606</c:v>
                </c:pt>
                <c:pt idx="2">
                  <c:v>43607</c:v>
                </c:pt>
                <c:pt idx="3">
                  <c:v>43608</c:v>
                </c:pt>
                <c:pt idx="4">
                  <c:v>43609</c:v>
                </c:pt>
                <c:pt idx="5">
                  <c:v>43610</c:v>
                </c:pt>
                <c:pt idx="6">
                  <c:v>43611</c:v>
                </c:pt>
                <c:pt idx="7">
                  <c:v>43612</c:v>
                </c:pt>
                <c:pt idx="8">
                  <c:v>43613</c:v>
                </c:pt>
                <c:pt idx="9">
                  <c:v>43614</c:v>
                </c:pt>
                <c:pt idx="10">
                  <c:v>43615</c:v>
                </c:pt>
                <c:pt idx="11">
                  <c:v>43616</c:v>
                </c:pt>
                <c:pt idx="12">
                  <c:v>43617</c:v>
                </c:pt>
                <c:pt idx="13">
                  <c:v>43618</c:v>
                </c:pt>
                <c:pt idx="14">
                  <c:v>43619</c:v>
                </c:pt>
                <c:pt idx="15">
                  <c:v>43620</c:v>
                </c:pt>
                <c:pt idx="16">
                  <c:v>43621</c:v>
                </c:pt>
                <c:pt idx="17">
                  <c:v>43623</c:v>
                </c:pt>
                <c:pt idx="18">
                  <c:v>43624</c:v>
                </c:pt>
                <c:pt idx="19">
                  <c:v>43625</c:v>
                </c:pt>
                <c:pt idx="20">
                  <c:v>43626</c:v>
                </c:pt>
                <c:pt idx="21">
                  <c:v>43627</c:v>
                </c:pt>
                <c:pt idx="22">
                  <c:v>43629</c:v>
                </c:pt>
                <c:pt idx="23">
                  <c:v>43630</c:v>
                </c:pt>
                <c:pt idx="24">
                  <c:v>43631</c:v>
                </c:pt>
                <c:pt idx="25">
                  <c:v>43632</c:v>
                </c:pt>
                <c:pt idx="26">
                  <c:v>43633</c:v>
                </c:pt>
                <c:pt idx="27">
                  <c:v>43634</c:v>
                </c:pt>
                <c:pt idx="28">
                  <c:v>43635</c:v>
                </c:pt>
                <c:pt idx="29">
                  <c:v>43636</c:v>
                </c:pt>
                <c:pt idx="30">
                  <c:v>43637</c:v>
                </c:pt>
                <c:pt idx="31">
                  <c:v>43638</c:v>
                </c:pt>
                <c:pt idx="32">
                  <c:v>43639</c:v>
                </c:pt>
                <c:pt idx="33">
                  <c:v>43640</c:v>
                </c:pt>
                <c:pt idx="34">
                  <c:v>43641</c:v>
                </c:pt>
                <c:pt idx="35">
                  <c:v>43642</c:v>
                </c:pt>
                <c:pt idx="36">
                  <c:v>43643</c:v>
                </c:pt>
              </c:numCache>
            </c:numRef>
          </c:cat>
          <c:val>
            <c:numRef>
              <c:f>pH!$B$2:$B$38</c:f>
              <c:numCache>
                <c:formatCode>General</c:formatCode>
                <c:ptCount val="37"/>
                <c:pt idx="0">
                  <c:v>6.1154377279833243</c:v>
                </c:pt>
                <c:pt idx="1">
                  <c:v>5.9809992127625113</c:v>
                </c:pt>
                <c:pt idx="2">
                  <c:v>6.4451795451388083</c:v>
                </c:pt>
                <c:pt idx="3">
                  <c:v>6.3101179090048856</c:v>
                </c:pt>
                <c:pt idx="4">
                  <c:v>5.9033977112227891</c:v>
                </c:pt>
                <c:pt idx="5">
                  <c:v>6.4920360662096757</c:v>
                </c:pt>
                <c:pt idx="6">
                  <c:v>6.5633639952762524</c:v>
                </c:pt>
                <c:pt idx="7">
                  <c:v>6.5152870721993237</c:v>
                </c:pt>
                <c:pt idx="8">
                  <c:v>6.5881568245496229</c:v>
                </c:pt>
                <c:pt idx="9">
                  <c:v>5.8724836318482785</c:v>
                </c:pt>
                <c:pt idx="10">
                  <c:v>5.3490363630574675</c:v>
                </c:pt>
                <c:pt idx="11">
                  <c:v>5.0594095315866294</c:v>
                </c:pt>
                <c:pt idx="12">
                  <c:v>4.3727941645131034</c:v>
                </c:pt>
                <c:pt idx="13">
                  <c:v>4.0914402236836134</c:v>
                </c:pt>
                <c:pt idx="14">
                  <c:v>4.0059064581523316</c:v>
                </c:pt>
                <c:pt idx="15">
                  <c:v>3.9948036107250378</c:v>
                </c:pt>
                <c:pt idx="16">
                  <c:v>4.0536223441208934</c:v>
                </c:pt>
                <c:pt idx="17">
                  <c:v>6.3464165180845642</c:v>
                </c:pt>
                <c:pt idx="18">
                  <c:v>6.6932357274348169</c:v>
                </c:pt>
                <c:pt idx="19">
                  <c:v>6.6815627460288054</c:v>
                </c:pt>
                <c:pt idx="20">
                  <c:v>6.7367917820360024</c:v>
                </c:pt>
                <c:pt idx="21">
                  <c:v>6.7027595748622284</c:v>
                </c:pt>
                <c:pt idx="22">
                  <c:v>6.7331638087739814</c:v>
                </c:pt>
                <c:pt idx="23">
                  <c:v>6.7153555260963866</c:v>
                </c:pt>
                <c:pt idx="24">
                  <c:v>6.6462869610034625</c:v>
                </c:pt>
                <c:pt idx="25">
                  <c:v>6.7152526409368374</c:v>
                </c:pt>
                <c:pt idx="26">
                  <c:v>6.7095747052555996</c:v>
                </c:pt>
                <c:pt idx="27">
                  <c:v>6.6980209877043491</c:v>
                </c:pt>
                <c:pt idx="28">
                  <c:v>6.7203710645762653</c:v>
                </c:pt>
                <c:pt idx="29">
                  <c:v>6.7331955089612379</c:v>
                </c:pt>
                <c:pt idx="30">
                  <c:v>6.6666994800050974</c:v>
                </c:pt>
                <c:pt idx="31">
                  <c:v>6.6991404187699715</c:v>
                </c:pt>
                <c:pt idx="32">
                  <c:v>6.7213990962460404</c:v>
                </c:pt>
                <c:pt idx="33">
                  <c:v>6.7166468120708416</c:v>
                </c:pt>
                <c:pt idx="34">
                  <c:v>6.7190351303783986</c:v>
                </c:pt>
                <c:pt idx="35">
                  <c:v>6.7100491402269569</c:v>
                </c:pt>
                <c:pt idx="36">
                  <c:v>6.7095666130227434</c:v>
                </c:pt>
              </c:numCache>
            </c:numRef>
          </c:val>
          <c:smooth val="1"/>
          <c:extLst>
            <c:ext xmlns:c16="http://schemas.microsoft.com/office/drawing/2014/chart" uri="{C3380CC4-5D6E-409C-BE32-E72D297353CC}">
              <c16:uniqueId val="{00000000-47C3-D041-9CD0-0CE4BED400E3}"/>
            </c:ext>
          </c:extLst>
        </c:ser>
        <c:ser>
          <c:idx val="1"/>
          <c:order val="1"/>
          <c:tx>
            <c:strRef>
              <c:f>pH!$C$1</c:f>
              <c:strCache>
                <c:ptCount val="1"/>
                <c:pt idx="0">
                  <c:v>R102</c:v>
                </c:pt>
              </c:strCache>
            </c:strRef>
          </c:tx>
          <c:spPr>
            <a:ln w="38100"/>
          </c:spPr>
          <c:marker>
            <c:symbol val="none"/>
          </c:marker>
          <c:cat>
            <c:numRef>
              <c:f>pH!$A$2:$A$38</c:f>
              <c:numCache>
                <c:formatCode>dd/mm/yyyy</c:formatCode>
                <c:ptCount val="37"/>
                <c:pt idx="0">
                  <c:v>43605</c:v>
                </c:pt>
                <c:pt idx="1">
                  <c:v>43606</c:v>
                </c:pt>
                <c:pt idx="2">
                  <c:v>43607</c:v>
                </c:pt>
                <c:pt idx="3">
                  <c:v>43608</c:v>
                </c:pt>
                <c:pt idx="4">
                  <c:v>43609</c:v>
                </c:pt>
                <c:pt idx="5">
                  <c:v>43610</c:v>
                </c:pt>
                <c:pt idx="6">
                  <c:v>43611</c:v>
                </c:pt>
                <c:pt idx="7">
                  <c:v>43612</c:v>
                </c:pt>
                <c:pt idx="8">
                  <c:v>43613</c:v>
                </c:pt>
                <c:pt idx="9">
                  <c:v>43614</c:v>
                </c:pt>
                <c:pt idx="10">
                  <c:v>43615</c:v>
                </c:pt>
                <c:pt idx="11">
                  <c:v>43616</c:v>
                </c:pt>
                <c:pt idx="12">
                  <c:v>43617</c:v>
                </c:pt>
                <c:pt idx="13">
                  <c:v>43618</c:v>
                </c:pt>
                <c:pt idx="14">
                  <c:v>43619</c:v>
                </c:pt>
                <c:pt idx="15">
                  <c:v>43620</c:v>
                </c:pt>
                <c:pt idx="16">
                  <c:v>43621</c:v>
                </c:pt>
                <c:pt idx="17">
                  <c:v>43623</c:v>
                </c:pt>
                <c:pt idx="18">
                  <c:v>43624</c:v>
                </c:pt>
                <c:pt idx="19">
                  <c:v>43625</c:v>
                </c:pt>
                <c:pt idx="20">
                  <c:v>43626</c:v>
                </c:pt>
                <c:pt idx="21">
                  <c:v>43627</c:v>
                </c:pt>
                <c:pt idx="22">
                  <c:v>43629</c:v>
                </c:pt>
                <c:pt idx="23">
                  <c:v>43630</c:v>
                </c:pt>
                <c:pt idx="24">
                  <c:v>43631</c:v>
                </c:pt>
                <c:pt idx="25">
                  <c:v>43632</c:v>
                </c:pt>
                <c:pt idx="26">
                  <c:v>43633</c:v>
                </c:pt>
                <c:pt idx="27">
                  <c:v>43634</c:v>
                </c:pt>
                <c:pt idx="28">
                  <c:v>43635</c:v>
                </c:pt>
                <c:pt idx="29">
                  <c:v>43636</c:v>
                </c:pt>
                <c:pt idx="30">
                  <c:v>43637</c:v>
                </c:pt>
                <c:pt idx="31">
                  <c:v>43638</c:v>
                </c:pt>
                <c:pt idx="32">
                  <c:v>43639</c:v>
                </c:pt>
                <c:pt idx="33">
                  <c:v>43640</c:v>
                </c:pt>
                <c:pt idx="34">
                  <c:v>43641</c:v>
                </c:pt>
                <c:pt idx="35">
                  <c:v>43642</c:v>
                </c:pt>
                <c:pt idx="36">
                  <c:v>43643</c:v>
                </c:pt>
              </c:numCache>
            </c:numRef>
          </c:cat>
          <c:val>
            <c:numRef>
              <c:f>pH!$C$2:$C$38</c:f>
              <c:numCache>
                <c:formatCode>General</c:formatCode>
                <c:ptCount val="37"/>
                <c:pt idx="0">
                  <c:v>5.8384448642232654</c:v>
                </c:pt>
                <c:pt idx="1">
                  <c:v>5.6411018285906085</c:v>
                </c:pt>
                <c:pt idx="2">
                  <c:v>5.3682947336127294</c:v>
                </c:pt>
                <c:pt idx="3">
                  <c:v>5.1701003229256663</c:v>
                </c:pt>
                <c:pt idx="4">
                  <c:v>5.1097110954178184</c:v>
                </c:pt>
                <c:pt idx="5">
                  <c:v>5.0740646928047104</c:v>
                </c:pt>
                <c:pt idx="6">
                  <c:v>5.0110835976936974</c:v>
                </c:pt>
                <c:pt idx="7">
                  <c:v>4.9579681494002683</c:v>
                </c:pt>
                <c:pt idx="8">
                  <c:v>4.9192692655027388</c:v>
                </c:pt>
                <c:pt idx="9">
                  <c:v>4.9523297480665027</c:v>
                </c:pt>
                <c:pt idx="10">
                  <c:v>5.0268080946371514</c:v>
                </c:pt>
                <c:pt idx="11">
                  <c:v>4.9949675822966624</c:v>
                </c:pt>
                <c:pt idx="12">
                  <c:v>4.8494809713643372</c:v>
                </c:pt>
                <c:pt idx="13">
                  <c:v>4.7411067822905801</c:v>
                </c:pt>
                <c:pt idx="14">
                  <c:v>4.7559176802780145</c:v>
                </c:pt>
                <c:pt idx="15">
                  <c:v>4.7019146687514271</c:v>
                </c:pt>
                <c:pt idx="16">
                  <c:v>5.1966392635905754</c:v>
                </c:pt>
                <c:pt idx="17">
                  <c:v>5.315492144444959</c:v>
                </c:pt>
                <c:pt idx="18">
                  <c:v>5.0700693656509124</c:v>
                </c:pt>
                <c:pt idx="19">
                  <c:v>4.688563350970222</c:v>
                </c:pt>
                <c:pt idx="20">
                  <c:v>4.5909061946082463</c:v>
                </c:pt>
                <c:pt idx="21">
                  <c:v>4.2038927545963984</c:v>
                </c:pt>
                <c:pt idx="22">
                  <c:v>3.9771840156769303</c:v>
                </c:pt>
                <c:pt idx="23">
                  <c:v>3.9431662604779496</c:v>
                </c:pt>
                <c:pt idx="24">
                  <c:v>3.8769736423020351</c:v>
                </c:pt>
                <c:pt idx="25">
                  <c:v>3.9126306351568783</c:v>
                </c:pt>
                <c:pt idx="26">
                  <c:v>3.9167301829268277</c:v>
                </c:pt>
                <c:pt idx="27">
                  <c:v>3.9219755823646554</c:v>
                </c:pt>
                <c:pt idx="28">
                  <c:v>3.9256181032386381</c:v>
                </c:pt>
                <c:pt idx="29">
                  <c:v>4.0577017146760515</c:v>
                </c:pt>
                <c:pt idx="30">
                  <c:v>4.0763214124405254</c:v>
                </c:pt>
                <c:pt idx="31">
                  <c:v>4.232813078891307</c:v>
                </c:pt>
                <c:pt idx="32">
                  <c:v>4.4458891063199095</c:v>
                </c:pt>
                <c:pt idx="33">
                  <c:v>4.1433084463332444</c:v>
                </c:pt>
                <c:pt idx="34">
                  <c:v>4.1648719373812852</c:v>
                </c:pt>
                <c:pt idx="35">
                  <c:v>4.360581432376077</c:v>
                </c:pt>
                <c:pt idx="36">
                  <c:v>4.4158516359468374</c:v>
                </c:pt>
              </c:numCache>
            </c:numRef>
          </c:val>
          <c:smooth val="1"/>
          <c:extLst>
            <c:ext xmlns:c16="http://schemas.microsoft.com/office/drawing/2014/chart" uri="{C3380CC4-5D6E-409C-BE32-E72D297353CC}">
              <c16:uniqueId val="{00000001-47C3-D041-9CD0-0CE4BED400E3}"/>
            </c:ext>
          </c:extLst>
        </c:ser>
        <c:ser>
          <c:idx val="2"/>
          <c:order val="2"/>
          <c:tx>
            <c:strRef>
              <c:f>pH!$D$1</c:f>
              <c:strCache>
                <c:ptCount val="1"/>
                <c:pt idx="0">
                  <c:v>R103</c:v>
                </c:pt>
              </c:strCache>
            </c:strRef>
          </c:tx>
          <c:spPr>
            <a:ln w="38100">
              <a:solidFill>
                <a:srgbClr val="00B050"/>
              </a:solidFill>
            </a:ln>
          </c:spPr>
          <c:marker>
            <c:symbol val="none"/>
          </c:marker>
          <c:cat>
            <c:numRef>
              <c:f>pH!$A$2:$A$38</c:f>
              <c:numCache>
                <c:formatCode>dd/mm/yyyy</c:formatCode>
                <c:ptCount val="37"/>
                <c:pt idx="0">
                  <c:v>43605</c:v>
                </c:pt>
                <c:pt idx="1">
                  <c:v>43606</c:v>
                </c:pt>
                <c:pt idx="2">
                  <c:v>43607</c:v>
                </c:pt>
                <c:pt idx="3">
                  <c:v>43608</c:v>
                </c:pt>
                <c:pt idx="4">
                  <c:v>43609</c:v>
                </c:pt>
                <c:pt idx="5">
                  <c:v>43610</c:v>
                </c:pt>
                <c:pt idx="6">
                  <c:v>43611</c:v>
                </c:pt>
                <c:pt idx="7">
                  <c:v>43612</c:v>
                </c:pt>
                <c:pt idx="8">
                  <c:v>43613</c:v>
                </c:pt>
                <c:pt idx="9">
                  <c:v>43614</c:v>
                </c:pt>
                <c:pt idx="10">
                  <c:v>43615</c:v>
                </c:pt>
                <c:pt idx="11">
                  <c:v>43616</c:v>
                </c:pt>
                <c:pt idx="12">
                  <c:v>43617</c:v>
                </c:pt>
                <c:pt idx="13">
                  <c:v>43618</c:v>
                </c:pt>
                <c:pt idx="14">
                  <c:v>43619</c:v>
                </c:pt>
                <c:pt idx="15">
                  <c:v>43620</c:v>
                </c:pt>
                <c:pt idx="16">
                  <c:v>43621</c:v>
                </c:pt>
                <c:pt idx="17">
                  <c:v>43623</c:v>
                </c:pt>
                <c:pt idx="18">
                  <c:v>43624</c:v>
                </c:pt>
                <c:pt idx="19">
                  <c:v>43625</c:v>
                </c:pt>
                <c:pt idx="20">
                  <c:v>43626</c:v>
                </c:pt>
                <c:pt idx="21">
                  <c:v>43627</c:v>
                </c:pt>
                <c:pt idx="22">
                  <c:v>43629</c:v>
                </c:pt>
                <c:pt idx="23">
                  <c:v>43630</c:v>
                </c:pt>
                <c:pt idx="24">
                  <c:v>43631</c:v>
                </c:pt>
                <c:pt idx="25">
                  <c:v>43632</c:v>
                </c:pt>
                <c:pt idx="26">
                  <c:v>43633</c:v>
                </c:pt>
                <c:pt idx="27">
                  <c:v>43634</c:v>
                </c:pt>
                <c:pt idx="28">
                  <c:v>43635</c:v>
                </c:pt>
                <c:pt idx="29">
                  <c:v>43636</c:v>
                </c:pt>
                <c:pt idx="30">
                  <c:v>43637</c:v>
                </c:pt>
                <c:pt idx="31">
                  <c:v>43638</c:v>
                </c:pt>
                <c:pt idx="32">
                  <c:v>43639</c:v>
                </c:pt>
                <c:pt idx="33">
                  <c:v>43640</c:v>
                </c:pt>
                <c:pt idx="34">
                  <c:v>43641</c:v>
                </c:pt>
                <c:pt idx="35">
                  <c:v>43642</c:v>
                </c:pt>
                <c:pt idx="36">
                  <c:v>43643</c:v>
                </c:pt>
              </c:numCache>
            </c:numRef>
          </c:cat>
          <c:val>
            <c:numRef>
              <c:f>pH!$D$2:$D$38</c:f>
              <c:numCache>
                <c:formatCode>General</c:formatCode>
                <c:ptCount val="37"/>
                <c:pt idx="0">
                  <c:v>7.6885820160963272</c:v>
                </c:pt>
                <c:pt idx="1">
                  <c:v>7.6222891679594245</c:v>
                </c:pt>
                <c:pt idx="2">
                  <c:v>7.5589100378568359</c:v>
                </c:pt>
                <c:pt idx="3">
                  <c:v>7.4435966360195795</c:v>
                </c:pt>
                <c:pt idx="4">
                  <c:v>7.4604717057584109</c:v>
                </c:pt>
                <c:pt idx="5">
                  <c:v>7.4052397176999154</c:v>
                </c:pt>
                <c:pt idx="6">
                  <c:v>7.3000440681007666</c:v>
                </c:pt>
                <c:pt idx="7">
                  <c:v>7.0975492040520987</c:v>
                </c:pt>
                <c:pt idx="8">
                  <c:v>6.6565282199710545</c:v>
                </c:pt>
                <c:pt idx="9">
                  <c:v>5.7518610709117324</c:v>
                </c:pt>
                <c:pt idx="10">
                  <c:v>5.2239048480462698</c:v>
                </c:pt>
                <c:pt idx="11">
                  <c:v>5.0415019719924885</c:v>
                </c:pt>
                <c:pt idx="12">
                  <c:v>4.9743046059264575</c:v>
                </c:pt>
                <c:pt idx="13">
                  <c:v>4.9221933902190527</c:v>
                </c:pt>
                <c:pt idx="14">
                  <c:v>4.8960288155227394</c:v>
                </c:pt>
                <c:pt idx="15">
                  <c:v>4.9877211460504975</c:v>
                </c:pt>
                <c:pt idx="16">
                  <c:v>5.2560622069125333</c:v>
                </c:pt>
                <c:pt idx="17">
                  <c:v>6.3274751945074765</c:v>
                </c:pt>
                <c:pt idx="18">
                  <c:v>6.549542241698699</c:v>
                </c:pt>
                <c:pt idx="19">
                  <c:v>6.643559978928339</c:v>
                </c:pt>
                <c:pt idx="20">
                  <c:v>6.7703302217407915</c:v>
                </c:pt>
                <c:pt idx="21">
                  <c:v>6.7644310366785287</c:v>
                </c:pt>
                <c:pt idx="22">
                  <c:v>6.7658875001447276</c:v>
                </c:pt>
                <c:pt idx="23">
                  <c:v>6.7316390149585796</c:v>
                </c:pt>
                <c:pt idx="24">
                  <c:v>6.6595048991788355</c:v>
                </c:pt>
                <c:pt idx="25">
                  <c:v>6.8833057753118734</c:v>
                </c:pt>
                <c:pt idx="26">
                  <c:v>6.7895306383619385</c:v>
                </c:pt>
                <c:pt idx="27">
                  <c:v>6.7607438608576853</c:v>
                </c:pt>
                <c:pt idx="28">
                  <c:v>6.7937730856964427</c:v>
                </c:pt>
                <c:pt idx="29">
                  <c:v>6.6693767222016413</c:v>
                </c:pt>
                <c:pt idx="30">
                  <c:v>6.6793852131515861</c:v>
                </c:pt>
                <c:pt idx="31">
                  <c:v>6.7705705408002546</c:v>
                </c:pt>
                <c:pt idx="32">
                  <c:v>6.7668053513119055</c:v>
                </c:pt>
                <c:pt idx="33">
                  <c:v>6.7352096529522933</c:v>
                </c:pt>
                <c:pt idx="34">
                  <c:v>6.6857157640915155</c:v>
                </c:pt>
                <c:pt idx="35">
                  <c:v>6.6112584674617878</c:v>
                </c:pt>
                <c:pt idx="36">
                  <c:v>6.4986761479414623</c:v>
                </c:pt>
              </c:numCache>
            </c:numRef>
          </c:val>
          <c:smooth val="1"/>
          <c:extLst>
            <c:ext xmlns:c16="http://schemas.microsoft.com/office/drawing/2014/chart" uri="{C3380CC4-5D6E-409C-BE32-E72D297353CC}">
              <c16:uniqueId val="{00000002-47C3-D041-9CD0-0CE4BED400E3}"/>
            </c:ext>
          </c:extLst>
        </c:ser>
        <c:dLbls>
          <c:showLegendKey val="0"/>
          <c:showVal val="0"/>
          <c:showCatName val="0"/>
          <c:showSerName val="0"/>
          <c:showPercent val="0"/>
          <c:showBubbleSize val="0"/>
        </c:dLbls>
        <c:smooth val="0"/>
        <c:axId val="110486656"/>
        <c:axId val="110488192"/>
      </c:lineChart>
      <c:dateAx>
        <c:axId val="110486656"/>
        <c:scaling>
          <c:orientation val="minMax"/>
        </c:scaling>
        <c:delete val="0"/>
        <c:axPos val="b"/>
        <c:numFmt formatCode="dd/mm/yyyy" sourceLinked="1"/>
        <c:majorTickMark val="none"/>
        <c:minorTickMark val="none"/>
        <c:tickLblPos val="nextTo"/>
        <c:txPr>
          <a:bodyPr rot="-5400000" vert="horz"/>
          <a:lstStyle/>
          <a:p>
            <a:pPr>
              <a:defRPr/>
            </a:pPr>
            <a:endParaRPr lang="en-US"/>
          </a:p>
        </c:txPr>
        <c:crossAx val="110488192"/>
        <c:crosses val="autoZero"/>
        <c:auto val="1"/>
        <c:lblOffset val="100"/>
        <c:baseTimeUnit val="days"/>
        <c:majorUnit val="2"/>
        <c:majorTimeUnit val="days"/>
      </c:dateAx>
      <c:valAx>
        <c:axId val="110488192"/>
        <c:scaling>
          <c:orientation val="minMax"/>
        </c:scaling>
        <c:delete val="0"/>
        <c:axPos val="l"/>
        <c:majorGridlines/>
        <c:title>
          <c:tx>
            <c:rich>
              <a:bodyPr/>
              <a:lstStyle/>
              <a:p>
                <a:pPr>
                  <a:defRPr sz="1800"/>
                </a:pPr>
                <a:r>
                  <a:rPr lang="it-IT" sz="1800" dirty="0" err="1"/>
                  <a:t>pH</a:t>
                </a:r>
                <a:endParaRPr lang="it-IT" sz="1800" dirty="0"/>
              </a:p>
            </c:rich>
          </c:tx>
          <c:overlay val="0"/>
        </c:title>
        <c:numFmt formatCode="General" sourceLinked="1"/>
        <c:majorTickMark val="none"/>
        <c:minorTickMark val="none"/>
        <c:tickLblPos val="nextTo"/>
        <c:crossAx val="110486656"/>
        <c:crosses val="autoZero"/>
        <c:crossBetween val="between"/>
      </c:valAx>
    </c:plotArea>
    <c:legend>
      <c:legendPos val="r"/>
      <c:overlay val="0"/>
    </c:legend>
    <c:plotVisOnly val="1"/>
    <c:dispBlanksAs val="gap"/>
    <c:showDLblsOverMax val="0"/>
  </c:chart>
  <c:spPr>
    <a:solidFill>
      <a:srgbClr val="FFFFFF"/>
    </a:solidFill>
  </c:spPr>
  <c:txPr>
    <a:bodyPr/>
    <a:lstStyle/>
    <a:p>
      <a:pPr>
        <a:defRPr sz="1400" b="1"/>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it-IT"/>
              <a:t>R101- TMAH</a:t>
            </a:r>
          </a:p>
        </c:rich>
      </c:tx>
      <c:overlay val="0"/>
    </c:title>
    <c:autoTitleDeleted val="0"/>
    <c:plotArea>
      <c:layout/>
      <c:scatterChart>
        <c:scatterStyle val="lineMarker"/>
        <c:varyColors val="0"/>
        <c:ser>
          <c:idx val="0"/>
          <c:order val="0"/>
          <c:tx>
            <c:v>october 2018</c:v>
          </c:tx>
          <c:spPr>
            <a:ln w="28575">
              <a:noFill/>
            </a:ln>
          </c:spP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Foglio1!$C$3:$C$6</c:f>
              <c:numCache>
                <c:formatCode>General</c:formatCode>
                <c:ptCount val="4"/>
                <c:pt idx="0">
                  <c:v>0</c:v>
                </c:pt>
                <c:pt idx="1">
                  <c:v>72</c:v>
                </c:pt>
                <c:pt idx="2">
                  <c:v>192</c:v>
                </c:pt>
                <c:pt idx="3">
                  <c:v>216</c:v>
                </c:pt>
              </c:numCache>
            </c:numRef>
          </c:xVal>
          <c:yVal>
            <c:numRef>
              <c:f>Foglio1!$I$3:$I$6</c:f>
              <c:numCache>
                <c:formatCode>General</c:formatCode>
                <c:ptCount val="4"/>
                <c:pt idx="0">
                  <c:v>0</c:v>
                </c:pt>
                <c:pt idx="1">
                  <c:v>470</c:v>
                </c:pt>
                <c:pt idx="2">
                  <c:v>507</c:v>
                </c:pt>
                <c:pt idx="3">
                  <c:v>633</c:v>
                </c:pt>
              </c:numCache>
            </c:numRef>
          </c:yVal>
          <c:smooth val="0"/>
          <c:extLst>
            <c:ext xmlns:c16="http://schemas.microsoft.com/office/drawing/2014/chart" uri="{C3380CC4-5D6E-409C-BE32-E72D297353CC}">
              <c16:uniqueId val="{00000000-1B50-694C-B419-F110F64CBD8D}"/>
            </c:ext>
          </c:extLst>
        </c:ser>
        <c:ser>
          <c:idx val="1"/>
          <c:order val="1"/>
          <c:tx>
            <c:v>june 2019</c:v>
          </c:tx>
          <c:spPr>
            <a:ln w="28575">
              <a:noFill/>
            </a:ln>
          </c:spP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Foglio1!$C$9:$C$15</c:f>
              <c:numCache>
                <c:formatCode>General</c:formatCode>
                <c:ptCount val="7"/>
                <c:pt idx="0">
                  <c:v>96</c:v>
                </c:pt>
                <c:pt idx="1">
                  <c:v>192</c:v>
                </c:pt>
                <c:pt idx="2">
                  <c:v>288</c:v>
                </c:pt>
                <c:pt idx="3">
                  <c:v>360</c:v>
                </c:pt>
                <c:pt idx="4">
                  <c:v>432</c:v>
                </c:pt>
                <c:pt idx="5">
                  <c:v>504</c:v>
                </c:pt>
                <c:pt idx="6">
                  <c:v>600</c:v>
                </c:pt>
              </c:numCache>
            </c:numRef>
          </c:xVal>
          <c:yVal>
            <c:numRef>
              <c:f>Foglio1!$I$9:$I$15</c:f>
              <c:numCache>
                <c:formatCode>0.0</c:formatCode>
                <c:ptCount val="7"/>
                <c:pt idx="0">
                  <c:v>0.48300000000000032</c:v>
                </c:pt>
                <c:pt idx="1">
                  <c:v>283.459</c:v>
                </c:pt>
                <c:pt idx="2">
                  <c:v>0.41200000000000031</c:v>
                </c:pt>
                <c:pt idx="3">
                  <c:v>0.35700000000000032</c:v>
                </c:pt>
                <c:pt idx="4">
                  <c:v>88.611999999999995</c:v>
                </c:pt>
                <c:pt idx="5">
                  <c:v>199.7</c:v>
                </c:pt>
                <c:pt idx="6">
                  <c:v>6.72</c:v>
                </c:pt>
              </c:numCache>
            </c:numRef>
          </c:yVal>
          <c:smooth val="0"/>
          <c:extLst>
            <c:ext xmlns:c16="http://schemas.microsoft.com/office/drawing/2014/chart" uri="{C3380CC4-5D6E-409C-BE32-E72D297353CC}">
              <c16:uniqueId val="{00000001-1B50-694C-B419-F110F64CBD8D}"/>
            </c:ext>
          </c:extLst>
        </c:ser>
        <c:dLbls>
          <c:showLegendKey val="0"/>
          <c:showVal val="0"/>
          <c:showCatName val="0"/>
          <c:showSerName val="0"/>
          <c:showPercent val="0"/>
          <c:showBubbleSize val="0"/>
        </c:dLbls>
        <c:axId val="110670208"/>
        <c:axId val="110672128"/>
      </c:scatterChart>
      <c:valAx>
        <c:axId val="110670208"/>
        <c:scaling>
          <c:orientation val="minMax"/>
        </c:scaling>
        <c:delete val="0"/>
        <c:axPos val="b"/>
        <c:title>
          <c:tx>
            <c:rich>
              <a:bodyPr/>
              <a:lstStyle/>
              <a:p>
                <a:pPr>
                  <a:defRPr/>
                </a:pPr>
                <a:r>
                  <a:rPr lang="it-IT"/>
                  <a:t>Time [h]</a:t>
                </a:r>
              </a:p>
            </c:rich>
          </c:tx>
          <c:overlay val="0"/>
        </c:title>
        <c:numFmt formatCode="General" sourceLinked="1"/>
        <c:majorTickMark val="none"/>
        <c:minorTickMark val="none"/>
        <c:tickLblPos val="nextTo"/>
        <c:crossAx val="110672128"/>
        <c:crosses val="autoZero"/>
        <c:crossBetween val="midCat"/>
      </c:valAx>
      <c:valAx>
        <c:axId val="110672128"/>
        <c:scaling>
          <c:orientation val="minMax"/>
        </c:scaling>
        <c:delete val="0"/>
        <c:axPos val="l"/>
        <c:majorGridlines/>
        <c:title>
          <c:tx>
            <c:rich>
              <a:bodyPr/>
              <a:lstStyle/>
              <a:p>
                <a:pPr>
                  <a:defRPr/>
                </a:pPr>
                <a:r>
                  <a:rPr lang="it-IT"/>
                  <a:t>conc. [mg/L]</a:t>
                </a:r>
              </a:p>
            </c:rich>
          </c:tx>
          <c:overlay val="0"/>
        </c:title>
        <c:numFmt formatCode="General" sourceLinked="1"/>
        <c:majorTickMark val="none"/>
        <c:minorTickMark val="none"/>
        <c:tickLblPos val="nextTo"/>
        <c:crossAx val="110670208"/>
        <c:crosses val="autoZero"/>
        <c:crossBetween val="midCat"/>
      </c:valAx>
    </c:plotArea>
    <c:legend>
      <c:legendPos val="r"/>
      <c:overlay val="0"/>
    </c:legend>
    <c:plotVisOnly val="1"/>
    <c:dispBlanksAs val="gap"/>
    <c:showDLblsOverMax val="0"/>
  </c:chart>
  <c:spPr>
    <a:solidFill>
      <a:srgbClr val="FFFFFF"/>
    </a:solidFill>
  </c:spPr>
  <c:txPr>
    <a:bodyPr/>
    <a:lstStyle/>
    <a:p>
      <a:pPr>
        <a:defRPr sz="1400" b="1">
          <a:latin typeface="+mj-lt"/>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it-IT" sz="1800" b="1"/>
              <a:t>TMAH data vs TMAH calculated</a:t>
            </a:r>
          </a:p>
        </c:rich>
      </c:tx>
      <c:overlay val="0"/>
      <c:spPr>
        <a:noFill/>
        <a:ln>
          <a:noFill/>
        </a:ln>
        <a:effectLst/>
      </c:spPr>
    </c:title>
    <c:autoTitleDeleted val="0"/>
    <c:plotArea>
      <c:layout/>
      <c:scatterChart>
        <c:scatterStyle val="lineMarker"/>
        <c:varyColors val="0"/>
        <c:ser>
          <c:idx val="3"/>
          <c:order val="3"/>
          <c:tx>
            <c:v>R103</c:v>
          </c:tx>
          <c:spPr>
            <a:ln w="28575">
              <a:noFill/>
            </a:ln>
          </c:spPr>
          <c:marker>
            <c:symbol val="x"/>
            <c:size val="9"/>
            <c:spPr>
              <a:noFill/>
              <a:ln w="25400">
                <a:solidFill>
                  <a:schemeClr val="accent3">
                    <a:lumMod val="75000"/>
                  </a:schemeClr>
                </a:solidFill>
              </a:ln>
            </c:spPr>
          </c:marker>
          <c:xVal>
            <c:numRef>
              <c:f>'R103'!$C$2:$C$8</c:f>
              <c:numCache>
                <c:formatCode>General</c:formatCode>
                <c:ptCount val="7"/>
                <c:pt idx="0">
                  <c:v>96</c:v>
                </c:pt>
                <c:pt idx="1">
                  <c:v>192</c:v>
                </c:pt>
                <c:pt idx="2">
                  <c:v>288</c:v>
                </c:pt>
                <c:pt idx="3">
                  <c:v>360</c:v>
                </c:pt>
                <c:pt idx="4">
                  <c:v>432</c:v>
                </c:pt>
                <c:pt idx="5">
                  <c:v>504</c:v>
                </c:pt>
                <c:pt idx="6">
                  <c:v>600</c:v>
                </c:pt>
              </c:numCache>
            </c:numRef>
          </c:xVal>
          <c:yVal>
            <c:numRef>
              <c:f>'R103'!$J$2:$J$8</c:f>
              <c:numCache>
                <c:formatCode>General</c:formatCode>
                <c:ptCount val="7"/>
                <c:pt idx="0">
                  <c:v>8.6879999999999988</c:v>
                </c:pt>
                <c:pt idx="1">
                  <c:v>10.411</c:v>
                </c:pt>
                <c:pt idx="2">
                  <c:v>0.31300000000000106</c:v>
                </c:pt>
                <c:pt idx="3">
                  <c:v>0.35300000000000031</c:v>
                </c:pt>
                <c:pt idx="4">
                  <c:v>0.11899999999999998</c:v>
                </c:pt>
                <c:pt idx="5">
                  <c:v>5.9989999999999997</c:v>
                </c:pt>
                <c:pt idx="6">
                  <c:v>4.33</c:v>
                </c:pt>
              </c:numCache>
            </c:numRef>
          </c:yVal>
          <c:smooth val="0"/>
          <c:extLst>
            <c:ext xmlns:c16="http://schemas.microsoft.com/office/drawing/2014/chart" uri="{C3380CC4-5D6E-409C-BE32-E72D297353CC}">
              <c16:uniqueId val="{00000000-8788-3D40-962A-7D8ED352D779}"/>
            </c:ext>
          </c:extLst>
        </c:ser>
        <c:ser>
          <c:idx val="4"/>
          <c:order val="4"/>
          <c:tx>
            <c:v>R102</c:v>
          </c:tx>
          <c:spPr>
            <a:ln w="28575">
              <a:noFill/>
            </a:ln>
          </c:spPr>
          <c:marker>
            <c:symbol val="triangle"/>
            <c:size val="7"/>
            <c:spPr>
              <a:solidFill>
                <a:srgbClr val="FF0000"/>
              </a:solidFill>
              <a:ln>
                <a:solidFill>
                  <a:srgbClr val="FF0000"/>
                </a:solidFill>
              </a:ln>
            </c:spPr>
          </c:marker>
          <c:xVal>
            <c:numRef>
              <c:f>'R102'!$C$2:$C$8</c:f>
              <c:numCache>
                <c:formatCode>General</c:formatCode>
                <c:ptCount val="7"/>
                <c:pt idx="0">
                  <c:v>96</c:v>
                </c:pt>
                <c:pt idx="1">
                  <c:v>192</c:v>
                </c:pt>
                <c:pt idx="2">
                  <c:v>288</c:v>
                </c:pt>
                <c:pt idx="3">
                  <c:v>360</c:v>
                </c:pt>
                <c:pt idx="4">
                  <c:v>432</c:v>
                </c:pt>
                <c:pt idx="5">
                  <c:v>504</c:v>
                </c:pt>
                <c:pt idx="6">
                  <c:v>600</c:v>
                </c:pt>
              </c:numCache>
            </c:numRef>
          </c:xVal>
          <c:yVal>
            <c:numRef>
              <c:f>'R102'!$J$2:$J$8</c:f>
              <c:numCache>
                <c:formatCode>General</c:formatCode>
                <c:ptCount val="7"/>
                <c:pt idx="0">
                  <c:v>0.11899999999999998</c:v>
                </c:pt>
                <c:pt idx="1">
                  <c:v>0.31700000000000117</c:v>
                </c:pt>
                <c:pt idx="2">
                  <c:v>0.3300000000000014</c:v>
                </c:pt>
                <c:pt idx="3">
                  <c:v>0.56699999999999995</c:v>
                </c:pt>
                <c:pt idx="4">
                  <c:v>0.6190000000000021</c:v>
                </c:pt>
                <c:pt idx="5">
                  <c:v>6.1099999999999985</c:v>
                </c:pt>
                <c:pt idx="6">
                  <c:v>0.38000000000000117</c:v>
                </c:pt>
              </c:numCache>
            </c:numRef>
          </c:yVal>
          <c:smooth val="0"/>
          <c:extLst>
            <c:ext xmlns:c16="http://schemas.microsoft.com/office/drawing/2014/chart" uri="{C3380CC4-5D6E-409C-BE32-E72D297353CC}">
              <c16:uniqueId val="{00000001-8788-3D40-962A-7D8ED352D779}"/>
            </c:ext>
          </c:extLst>
        </c:ser>
        <c:ser>
          <c:idx val="5"/>
          <c:order val="5"/>
          <c:tx>
            <c:v>R101</c:v>
          </c:tx>
          <c:spPr>
            <a:ln w="28575">
              <a:noFill/>
            </a:ln>
          </c:spPr>
          <c:marker>
            <c:spPr>
              <a:solidFill>
                <a:srgbClr val="002060"/>
              </a:solidFill>
              <a:ln>
                <a:solidFill>
                  <a:srgbClr val="002060"/>
                </a:solidFill>
              </a:ln>
            </c:spPr>
          </c:marker>
          <c:xVal>
            <c:numRef>
              <c:f>'R101'!$C$2:$C$8</c:f>
              <c:numCache>
                <c:formatCode>General</c:formatCode>
                <c:ptCount val="7"/>
                <c:pt idx="0">
                  <c:v>96</c:v>
                </c:pt>
                <c:pt idx="1">
                  <c:v>192</c:v>
                </c:pt>
                <c:pt idx="2">
                  <c:v>288</c:v>
                </c:pt>
                <c:pt idx="3">
                  <c:v>360</c:v>
                </c:pt>
                <c:pt idx="4">
                  <c:v>432</c:v>
                </c:pt>
                <c:pt idx="5">
                  <c:v>504</c:v>
                </c:pt>
                <c:pt idx="6">
                  <c:v>600</c:v>
                </c:pt>
              </c:numCache>
            </c:numRef>
          </c:xVal>
          <c:yVal>
            <c:numRef>
              <c:f>'R101'!$J$2:$J$8</c:f>
              <c:numCache>
                <c:formatCode>General</c:formatCode>
                <c:ptCount val="7"/>
                <c:pt idx="0">
                  <c:v>0.48300000000000032</c:v>
                </c:pt>
                <c:pt idx="1">
                  <c:v>283.459</c:v>
                </c:pt>
                <c:pt idx="2">
                  <c:v>0.41200000000000031</c:v>
                </c:pt>
                <c:pt idx="3">
                  <c:v>0.35700000000000032</c:v>
                </c:pt>
                <c:pt idx="4">
                  <c:v>88.611999999999995</c:v>
                </c:pt>
                <c:pt idx="5">
                  <c:v>199.7</c:v>
                </c:pt>
                <c:pt idx="6">
                  <c:v>1253.75</c:v>
                </c:pt>
              </c:numCache>
            </c:numRef>
          </c:yVal>
          <c:smooth val="0"/>
          <c:extLst>
            <c:ext xmlns:c16="http://schemas.microsoft.com/office/drawing/2014/chart" uri="{C3380CC4-5D6E-409C-BE32-E72D297353CC}">
              <c16:uniqueId val="{00000002-8788-3D40-962A-7D8ED352D779}"/>
            </c:ext>
          </c:extLst>
        </c:ser>
        <c:ser>
          <c:idx val="0"/>
          <c:order val="0"/>
          <c:tx>
            <c:strRef>
              <c:f>'\Documents and Settings\Ida\Desktop\LFoundry\LIFE\[Simulazione Bioreattori BITMAPS.xlsx]5 L-h'!$B$16</c:f>
              <c:strCache>
                <c:ptCount val="1"/>
                <c:pt idx="0">
                  <c:v>C1</c:v>
                </c:pt>
              </c:strCache>
            </c:strRef>
          </c:tx>
          <c:spPr>
            <a:ln w="25400">
              <a:solidFill>
                <a:srgbClr val="002060"/>
              </a:solidFill>
            </a:ln>
            <a:effectLst/>
          </c:spPr>
          <c:marker>
            <c:symbol val="none"/>
          </c:marker>
          <c:xVal>
            <c:numRef>
              <c:f>'\Documents and Settings\Ida\Desktop\LFoundry\LIFE\[Simulazione Bioreattori BITMAPS.xlsx]5 L-h'!$A$17:$A$317</c:f>
              <c:numCache>
                <c:formatCode>General</c:formatCode>
                <c:ptCount val="30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pt idx="151">
                  <c:v>302</c:v>
                </c:pt>
                <c:pt idx="152">
                  <c:v>304</c:v>
                </c:pt>
                <c:pt idx="153">
                  <c:v>306</c:v>
                </c:pt>
                <c:pt idx="154">
                  <c:v>308</c:v>
                </c:pt>
                <c:pt idx="155">
                  <c:v>310</c:v>
                </c:pt>
                <c:pt idx="156">
                  <c:v>312</c:v>
                </c:pt>
                <c:pt idx="157">
                  <c:v>314</c:v>
                </c:pt>
                <c:pt idx="158">
                  <c:v>316</c:v>
                </c:pt>
                <c:pt idx="159">
                  <c:v>318</c:v>
                </c:pt>
                <c:pt idx="160">
                  <c:v>320</c:v>
                </c:pt>
                <c:pt idx="161">
                  <c:v>322</c:v>
                </c:pt>
                <c:pt idx="162">
                  <c:v>324</c:v>
                </c:pt>
                <c:pt idx="163">
                  <c:v>326</c:v>
                </c:pt>
                <c:pt idx="164">
                  <c:v>328</c:v>
                </c:pt>
                <c:pt idx="165">
                  <c:v>330</c:v>
                </c:pt>
                <c:pt idx="166">
                  <c:v>332</c:v>
                </c:pt>
                <c:pt idx="167">
                  <c:v>334</c:v>
                </c:pt>
                <c:pt idx="168">
                  <c:v>336</c:v>
                </c:pt>
                <c:pt idx="169">
                  <c:v>338</c:v>
                </c:pt>
                <c:pt idx="170">
                  <c:v>340</c:v>
                </c:pt>
                <c:pt idx="171">
                  <c:v>342</c:v>
                </c:pt>
                <c:pt idx="172">
                  <c:v>344</c:v>
                </c:pt>
                <c:pt idx="173">
                  <c:v>346</c:v>
                </c:pt>
                <c:pt idx="174">
                  <c:v>348</c:v>
                </c:pt>
                <c:pt idx="175">
                  <c:v>350</c:v>
                </c:pt>
                <c:pt idx="176">
                  <c:v>352</c:v>
                </c:pt>
                <c:pt idx="177">
                  <c:v>354</c:v>
                </c:pt>
                <c:pt idx="178">
                  <c:v>356</c:v>
                </c:pt>
                <c:pt idx="179">
                  <c:v>358</c:v>
                </c:pt>
                <c:pt idx="180">
                  <c:v>360</c:v>
                </c:pt>
                <c:pt idx="181">
                  <c:v>362</c:v>
                </c:pt>
                <c:pt idx="182">
                  <c:v>364</c:v>
                </c:pt>
                <c:pt idx="183">
                  <c:v>366</c:v>
                </c:pt>
                <c:pt idx="184">
                  <c:v>368</c:v>
                </c:pt>
                <c:pt idx="185">
                  <c:v>370</c:v>
                </c:pt>
                <c:pt idx="186">
                  <c:v>372</c:v>
                </c:pt>
                <c:pt idx="187">
                  <c:v>374</c:v>
                </c:pt>
                <c:pt idx="188">
                  <c:v>376</c:v>
                </c:pt>
                <c:pt idx="189">
                  <c:v>378</c:v>
                </c:pt>
                <c:pt idx="190">
                  <c:v>380</c:v>
                </c:pt>
                <c:pt idx="191">
                  <c:v>382</c:v>
                </c:pt>
                <c:pt idx="192">
                  <c:v>384</c:v>
                </c:pt>
                <c:pt idx="193">
                  <c:v>386</c:v>
                </c:pt>
                <c:pt idx="194">
                  <c:v>388</c:v>
                </c:pt>
                <c:pt idx="195">
                  <c:v>390</c:v>
                </c:pt>
                <c:pt idx="196">
                  <c:v>392</c:v>
                </c:pt>
                <c:pt idx="197">
                  <c:v>394</c:v>
                </c:pt>
                <c:pt idx="198">
                  <c:v>396</c:v>
                </c:pt>
                <c:pt idx="199">
                  <c:v>398</c:v>
                </c:pt>
                <c:pt idx="200">
                  <c:v>400</c:v>
                </c:pt>
                <c:pt idx="201">
                  <c:v>402</c:v>
                </c:pt>
                <c:pt idx="202">
                  <c:v>404</c:v>
                </c:pt>
                <c:pt idx="203">
                  <c:v>406</c:v>
                </c:pt>
                <c:pt idx="204">
                  <c:v>408</c:v>
                </c:pt>
                <c:pt idx="205">
                  <c:v>410</c:v>
                </c:pt>
                <c:pt idx="206">
                  <c:v>412</c:v>
                </c:pt>
                <c:pt idx="207">
                  <c:v>414</c:v>
                </c:pt>
                <c:pt idx="208">
                  <c:v>416</c:v>
                </c:pt>
                <c:pt idx="209">
                  <c:v>418</c:v>
                </c:pt>
                <c:pt idx="210">
                  <c:v>420</c:v>
                </c:pt>
                <c:pt idx="211">
                  <c:v>422</c:v>
                </c:pt>
                <c:pt idx="212">
                  <c:v>424</c:v>
                </c:pt>
                <c:pt idx="213">
                  <c:v>426</c:v>
                </c:pt>
                <c:pt idx="214">
                  <c:v>428</c:v>
                </c:pt>
                <c:pt idx="215">
                  <c:v>430</c:v>
                </c:pt>
                <c:pt idx="216">
                  <c:v>432</c:v>
                </c:pt>
                <c:pt idx="217">
                  <c:v>434</c:v>
                </c:pt>
                <c:pt idx="218">
                  <c:v>436</c:v>
                </c:pt>
                <c:pt idx="219">
                  <c:v>438</c:v>
                </c:pt>
                <c:pt idx="220">
                  <c:v>440</c:v>
                </c:pt>
                <c:pt idx="221">
                  <c:v>442</c:v>
                </c:pt>
                <c:pt idx="222">
                  <c:v>444</c:v>
                </c:pt>
                <c:pt idx="223">
                  <c:v>446</c:v>
                </c:pt>
                <c:pt idx="224">
                  <c:v>448</c:v>
                </c:pt>
                <c:pt idx="225">
                  <c:v>450</c:v>
                </c:pt>
                <c:pt idx="226">
                  <c:v>452</c:v>
                </c:pt>
                <c:pt idx="227">
                  <c:v>454</c:v>
                </c:pt>
                <c:pt idx="228">
                  <c:v>456</c:v>
                </c:pt>
                <c:pt idx="229">
                  <c:v>458</c:v>
                </c:pt>
                <c:pt idx="230">
                  <c:v>460</c:v>
                </c:pt>
                <c:pt idx="231">
                  <c:v>462</c:v>
                </c:pt>
                <c:pt idx="232">
                  <c:v>464</c:v>
                </c:pt>
                <c:pt idx="233">
                  <c:v>466</c:v>
                </c:pt>
                <c:pt idx="234">
                  <c:v>468</c:v>
                </c:pt>
                <c:pt idx="235">
                  <c:v>470</c:v>
                </c:pt>
                <c:pt idx="236">
                  <c:v>472</c:v>
                </c:pt>
                <c:pt idx="237">
                  <c:v>474</c:v>
                </c:pt>
                <c:pt idx="238">
                  <c:v>476</c:v>
                </c:pt>
                <c:pt idx="239">
                  <c:v>478</c:v>
                </c:pt>
                <c:pt idx="240">
                  <c:v>480</c:v>
                </c:pt>
                <c:pt idx="241">
                  <c:v>482</c:v>
                </c:pt>
                <c:pt idx="242">
                  <c:v>484</c:v>
                </c:pt>
                <c:pt idx="243">
                  <c:v>486</c:v>
                </c:pt>
                <c:pt idx="244">
                  <c:v>488</c:v>
                </c:pt>
                <c:pt idx="245">
                  <c:v>490</c:v>
                </c:pt>
                <c:pt idx="246">
                  <c:v>492</c:v>
                </c:pt>
                <c:pt idx="247">
                  <c:v>494</c:v>
                </c:pt>
                <c:pt idx="248">
                  <c:v>496</c:v>
                </c:pt>
                <c:pt idx="249">
                  <c:v>498</c:v>
                </c:pt>
                <c:pt idx="250">
                  <c:v>500</c:v>
                </c:pt>
                <c:pt idx="251">
                  <c:v>502</c:v>
                </c:pt>
                <c:pt idx="252">
                  <c:v>504</c:v>
                </c:pt>
                <c:pt idx="253">
                  <c:v>506</c:v>
                </c:pt>
                <c:pt idx="254">
                  <c:v>508</c:v>
                </c:pt>
                <c:pt idx="255">
                  <c:v>510</c:v>
                </c:pt>
                <c:pt idx="256">
                  <c:v>512</c:v>
                </c:pt>
                <c:pt idx="257">
                  <c:v>514</c:v>
                </c:pt>
                <c:pt idx="258">
                  <c:v>516</c:v>
                </c:pt>
                <c:pt idx="259">
                  <c:v>518</c:v>
                </c:pt>
                <c:pt idx="260">
                  <c:v>520</c:v>
                </c:pt>
                <c:pt idx="261">
                  <c:v>522</c:v>
                </c:pt>
                <c:pt idx="262">
                  <c:v>524</c:v>
                </c:pt>
                <c:pt idx="263">
                  <c:v>526</c:v>
                </c:pt>
                <c:pt idx="264">
                  <c:v>528</c:v>
                </c:pt>
                <c:pt idx="265">
                  <c:v>530</c:v>
                </c:pt>
                <c:pt idx="266">
                  <c:v>532</c:v>
                </c:pt>
                <c:pt idx="267">
                  <c:v>534</c:v>
                </c:pt>
                <c:pt idx="268">
                  <c:v>536</c:v>
                </c:pt>
                <c:pt idx="269">
                  <c:v>538</c:v>
                </c:pt>
                <c:pt idx="270">
                  <c:v>540</c:v>
                </c:pt>
                <c:pt idx="271">
                  <c:v>542</c:v>
                </c:pt>
                <c:pt idx="272">
                  <c:v>544</c:v>
                </c:pt>
                <c:pt idx="273">
                  <c:v>546</c:v>
                </c:pt>
                <c:pt idx="274">
                  <c:v>548</c:v>
                </c:pt>
                <c:pt idx="275">
                  <c:v>550</c:v>
                </c:pt>
                <c:pt idx="276">
                  <c:v>552</c:v>
                </c:pt>
                <c:pt idx="277">
                  <c:v>554</c:v>
                </c:pt>
                <c:pt idx="278">
                  <c:v>556</c:v>
                </c:pt>
                <c:pt idx="279">
                  <c:v>558</c:v>
                </c:pt>
                <c:pt idx="280">
                  <c:v>560</c:v>
                </c:pt>
                <c:pt idx="281">
                  <c:v>562</c:v>
                </c:pt>
                <c:pt idx="282">
                  <c:v>564</c:v>
                </c:pt>
                <c:pt idx="283">
                  <c:v>566</c:v>
                </c:pt>
                <c:pt idx="284">
                  <c:v>568</c:v>
                </c:pt>
                <c:pt idx="285">
                  <c:v>570</c:v>
                </c:pt>
                <c:pt idx="286">
                  <c:v>572</c:v>
                </c:pt>
                <c:pt idx="287">
                  <c:v>574</c:v>
                </c:pt>
                <c:pt idx="288">
                  <c:v>576</c:v>
                </c:pt>
                <c:pt idx="289">
                  <c:v>578</c:v>
                </c:pt>
                <c:pt idx="290">
                  <c:v>580</c:v>
                </c:pt>
                <c:pt idx="291">
                  <c:v>582</c:v>
                </c:pt>
                <c:pt idx="292">
                  <c:v>584</c:v>
                </c:pt>
                <c:pt idx="293">
                  <c:v>586</c:v>
                </c:pt>
                <c:pt idx="294">
                  <c:v>588</c:v>
                </c:pt>
                <c:pt idx="295">
                  <c:v>590</c:v>
                </c:pt>
                <c:pt idx="296">
                  <c:v>592</c:v>
                </c:pt>
                <c:pt idx="297">
                  <c:v>594</c:v>
                </c:pt>
                <c:pt idx="298">
                  <c:v>596</c:v>
                </c:pt>
                <c:pt idx="299">
                  <c:v>598</c:v>
                </c:pt>
                <c:pt idx="300">
                  <c:v>600</c:v>
                </c:pt>
              </c:numCache>
            </c:numRef>
          </c:xVal>
          <c:yVal>
            <c:numRef>
              <c:f>'\Documents and Settings\Ida\Desktop\LFoundry\LIFE\[Simulazione Bioreattori BITMAPS.xlsx]5 L-h'!$B$17:$B$317</c:f>
              <c:numCache>
                <c:formatCode>General</c:formatCode>
                <c:ptCount val="301"/>
                <c:pt idx="0">
                  <c:v>0</c:v>
                </c:pt>
                <c:pt idx="1">
                  <c:v>22.222222222222104</c:v>
                </c:pt>
                <c:pt idx="2">
                  <c:v>44.197530864197532</c:v>
                </c:pt>
                <c:pt idx="3">
                  <c:v>65.928669410150903</c:v>
                </c:pt>
                <c:pt idx="4">
                  <c:v>87.418350861149207</c:v>
                </c:pt>
                <c:pt idx="5">
                  <c:v>108.66925807380311</c:v>
                </c:pt>
                <c:pt idx="6">
                  <c:v>129.68404409520531</c:v>
                </c:pt>
                <c:pt idx="7">
                  <c:v>150.46533249414694</c:v>
                </c:pt>
                <c:pt idx="8">
                  <c:v>171.01571768865693</c:v>
                </c:pt>
                <c:pt idx="9">
                  <c:v>191.33776526989354</c:v>
                </c:pt>
                <c:pt idx="10">
                  <c:v>211.4340123224508</c:v>
                </c:pt>
                <c:pt idx="11">
                  <c:v>231.30696774109023</c:v>
                </c:pt>
                <c:pt idx="12">
                  <c:v>250.95911254396702</c:v>
                </c:pt>
                <c:pt idx="13">
                  <c:v>270.39290018236738</c:v>
                </c:pt>
                <c:pt idx="14">
                  <c:v>289.61075684700694</c:v>
                </c:pt>
                <c:pt idx="15">
                  <c:v>308.61508177092986</c:v>
                </c:pt>
                <c:pt idx="16">
                  <c:v>327.40824752903075</c:v>
                </c:pt>
                <c:pt idx="17">
                  <c:v>345.99260033426378</c:v>
                </c:pt>
                <c:pt idx="18">
                  <c:v>364.37046033055128</c:v>
                </c:pt>
                <c:pt idx="19">
                  <c:v>382.54412188243236</c:v>
                </c:pt>
                <c:pt idx="20">
                  <c:v>400.51585386151646</c:v>
                </c:pt>
                <c:pt idx="21">
                  <c:v>418.28789992972202</c:v>
                </c:pt>
                <c:pt idx="22">
                  <c:v>435.86247881939232</c:v>
                </c:pt>
                <c:pt idx="23">
                  <c:v>453.24178461028725</c:v>
                </c:pt>
                <c:pt idx="24">
                  <c:v>470.4279870035063</c:v>
                </c:pt>
                <c:pt idx="25">
                  <c:v>487.42323159235622</c:v>
                </c:pt>
                <c:pt idx="26">
                  <c:v>504.22964013021902</c:v>
                </c:pt>
                <c:pt idx="27">
                  <c:v>520.8493107954356</c:v>
                </c:pt>
                <c:pt idx="28">
                  <c:v>537.28431845326804</c:v>
                </c:pt>
                <c:pt idx="29">
                  <c:v>553.53671491489752</c:v>
                </c:pt>
                <c:pt idx="30">
                  <c:v>569.60852919362048</c:v>
                </c:pt>
                <c:pt idx="31">
                  <c:v>585.50176775813804</c:v>
                </c:pt>
                <c:pt idx="32">
                  <c:v>601.21841478304566</c:v>
                </c:pt>
                <c:pt idx="33">
                  <c:v>616.76043239656804</c:v>
                </c:pt>
                <c:pt idx="34">
                  <c:v>632.12976092549434</c:v>
                </c:pt>
                <c:pt idx="35">
                  <c:v>647.32831913743291</c:v>
                </c:pt>
                <c:pt idx="36">
                  <c:v>662.35800448035047</c:v>
                </c:pt>
                <c:pt idx="37">
                  <c:v>677.22069331945795</c:v>
                </c:pt>
                <c:pt idx="38">
                  <c:v>691.91824117146348</c:v>
                </c:pt>
                <c:pt idx="39">
                  <c:v>706.45248293622558</c:v>
                </c:pt>
                <c:pt idx="40">
                  <c:v>720.82523312582248</c:v>
                </c:pt>
                <c:pt idx="41">
                  <c:v>735.03828609109144</c:v>
                </c:pt>
                <c:pt idx="42">
                  <c:v>749.09341624563774</c:v>
                </c:pt>
                <c:pt idx="43">
                  <c:v>762.99237828735272</c:v>
                </c:pt>
                <c:pt idx="44">
                  <c:v>776.73690741749078</c:v>
                </c:pt>
                <c:pt idx="45">
                  <c:v>790.32871955729854</c:v>
                </c:pt>
                <c:pt idx="46">
                  <c:v>803.7695115622156</c:v>
                </c:pt>
                <c:pt idx="47">
                  <c:v>817.06096143374384</c:v>
                </c:pt>
                <c:pt idx="48">
                  <c:v>830.20472852892851</c:v>
                </c:pt>
                <c:pt idx="49">
                  <c:v>843.2024537674946</c:v>
                </c:pt>
                <c:pt idx="50">
                  <c:v>856.05575983674441</c:v>
                </c:pt>
                <c:pt idx="51">
                  <c:v>868.76625139411249</c:v>
                </c:pt>
                <c:pt idx="52">
                  <c:v>881.33551526751273</c:v>
                </c:pt>
                <c:pt idx="53">
                  <c:v>893.76512065342797</c:v>
                </c:pt>
                <c:pt idx="54">
                  <c:v>906.05661931283271</c:v>
                </c:pt>
                <c:pt idx="55">
                  <c:v>918.21154576491517</c:v>
                </c:pt>
                <c:pt idx="56">
                  <c:v>930.2314174786386</c:v>
                </c:pt>
                <c:pt idx="57">
                  <c:v>942.11773506220902</c:v>
                </c:pt>
                <c:pt idx="58">
                  <c:v>953.87198245040668</c:v>
                </c:pt>
                <c:pt idx="59">
                  <c:v>965.49562708984649</c:v>
                </c:pt>
                <c:pt idx="60">
                  <c:v>976.99012012218168</c:v>
                </c:pt>
                <c:pt idx="61">
                  <c:v>988.35689656526847</c:v>
                </c:pt>
                <c:pt idx="62">
                  <c:v>999.59737549232113</c:v>
                </c:pt>
                <c:pt idx="63">
                  <c:v>1010.7129602090731</c:v>
                </c:pt>
                <c:pt idx="64">
                  <c:v>1021.705038428973</c:v>
                </c:pt>
                <c:pt idx="65">
                  <c:v>1032.5749824464278</c:v>
                </c:pt>
                <c:pt idx="66">
                  <c:v>1043.3241493081346</c:v>
                </c:pt>
                <c:pt idx="67">
                  <c:v>1053.9538809824887</c:v>
                </c:pt>
                <c:pt idx="68">
                  <c:v>1064.4655045271281</c:v>
                </c:pt>
                <c:pt idx="69">
                  <c:v>1074.8603322545969</c:v>
                </c:pt>
                <c:pt idx="70">
                  <c:v>1085.1396618962201</c:v>
                </c:pt>
                <c:pt idx="71">
                  <c:v>1095.3047767640401</c:v>
                </c:pt>
                <c:pt idx="72">
                  <c:v>1105.3569459111056</c:v>
                </c:pt>
                <c:pt idx="73">
                  <c:v>1115.2974242898658</c:v>
                </c:pt>
                <c:pt idx="74">
                  <c:v>1125.1274529088726</c:v>
                </c:pt>
                <c:pt idx="75">
                  <c:v>1134.848258987663</c:v>
                </c:pt>
                <c:pt idx="76">
                  <c:v>1144.4610561100221</c:v>
                </c:pt>
                <c:pt idx="77">
                  <c:v>1153.9670443754658</c:v>
                </c:pt>
                <c:pt idx="78">
                  <c:v>1163.3674105490677</c:v>
                </c:pt>
                <c:pt idx="79">
                  <c:v>1172.6633282096295</c:v>
                </c:pt>
                <c:pt idx="80">
                  <c:v>1181.8559578961981</c:v>
                </c:pt>
                <c:pt idx="81">
                  <c:v>1190.9464472529048</c:v>
                </c:pt>
                <c:pt idx="82">
                  <c:v>1199.9359311723201</c:v>
                </c:pt>
                <c:pt idx="83">
                  <c:v>1208.825531937071</c:v>
                </c:pt>
                <c:pt idx="84">
                  <c:v>1217.6163593599922</c:v>
                </c:pt>
                <c:pt idx="85">
                  <c:v>1226.3095109226601</c:v>
                </c:pt>
                <c:pt idx="86">
                  <c:v>1234.9060719124111</c:v>
                </c:pt>
                <c:pt idx="87">
                  <c:v>1243.4071155578249</c:v>
                </c:pt>
                <c:pt idx="88">
                  <c:v>1251.8137031627411</c:v>
                </c:pt>
                <c:pt idx="89">
                  <c:v>1260.1268842387076</c:v>
                </c:pt>
                <c:pt idx="90">
                  <c:v>1268.3476966360554</c:v>
                </c:pt>
                <c:pt idx="91">
                  <c:v>1276.4771666734325</c:v>
                </c:pt>
                <c:pt idx="92">
                  <c:v>1284.51630926595</c:v>
                </c:pt>
                <c:pt idx="93">
                  <c:v>1292.466128051884</c:v>
                </c:pt>
                <c:pt idx="94">
                  <c:v>1300.3276155179742</c:v>
                </c:pt>
                <c:pt idx="95">
                  <c:v>1308.1017531233301</c:v>
                </c:pt>
                <c:pt idx="96">
                  <c:v>1315.7895114219643</c:v>
                </c:pt>
                <c:pt idx="97">
                  <c:v>1323.391850183938</c:v>
                </c:pt>
                <c:pt idx="98">
                  <c:v>1330.9097185152275</c:v>
                </c:pt>
                <c:pt idx="99">
                  <c:v>1338.3440549761694</c:v>
                </c:pt>
                <c:pt idx="100">
                  <c:v>1345.6957876986564</c:v>
                </c:pt>
                <c:pt idx="101">
                  <c:v>1352.965834502005</c:v>
                </c:pt>
                <c:pt idx="102">
                  <c:v>1360.1551030075382</c:v>
                </c:pt>
                <c:pt idx="103">
                  <c:v>1367.2644907518948</c:v>
                </c:pt>
                <c:pt idx="104">
                  <c:v>1374.2948852990999</c:v>
                </c:pt>
                <c:pt idx="105">
                  <c:v>1381.247164351332</c:v>
                </c:pt>
                <c:pt idx="106">
                  <c:v>1388.1221958585345</c:v>
                </c:pt>
                <c:pt idx="107">
                  <c:v>1394.9208381267781</c:v>
                </c:pt>
                <c:pt idx="108">
                  <c:v>1401.6439399253647</c:v>
                </c:pt>
                <c:pt idx="109">
                  <c:v>1408.2923405928568</c:v>
                </c:pt>
                <c:pt idx="110">
                  <c:v>1414.8668701418335</c:v>
                </c:pt>
                <c:pt idx="111">
                  <c:v>1421.3683493624799</c:v>
                </c:pt>
                <c:pt idx="112">
                  <c:v>1427.7975899251239</c:v>
                </c:pt>
                <c:pt idx="113">
                  <c:v>1434.1553944815064</c:v>
                </c:pt>
                <c:pt idx="114">
                  <c:v>1440.4425567650508</c:v>
                </c:pt>
                <c:pt idx="115">
                  <c:v>1446.6598616898782</c:v>
                </c:pt>
                <c:pt idx="116">
                  <c:v>1452.8080854488801</c:v>
                </c:pt>
                <c:pt idx="117">
                  <c:v>1458.8879956105588</c:v>
                </c:pt>
                <c:pt idx="118">
                  <c:v>1464.9003512148859</c:v>
                </c:pt>
                <c:pt idx="119">
                  <c:v>1470.8459028680538</c:v>
                </c:pt>
                <c:pt idx="120">
                  <c:v>1476.7253928361858</c:v>
                </c:pt>
                <c:pt idx="121">
                  <c:v>1482.5395551380111</c:v>
                </c:pt>
                <c:pt idx="122">
                  <c:v>1488.2891156364728</c:v>
                </c:pt>
                <c:pt idx="123">
                  <c:v>1493.9747921294008</c:v>
                </c:pt>
                <c:pt idx="124">
                  <c:v>1499.5972944390746</c:v>
                </c:pt>
                <c:pt idx="125">
                  <c:v>1505.1573245008569</c:v>
                </c:pt>
                <c:pt idx="126">
                  <c:v>1510.655576450853</c:v>
                </c:pt>
                <c:pt idx="127">
                  <c:v>1516.0927367125098</c:v>
                </c:pt>
                <c:pt idx="128">
                  <c:v>1521.4694840823709</c:v>
                </c:pt>
                <c:pt idx="129">
                  <c:v>1526.7864898147893</c:v>
                </c:pt>
                <c:pt idx="130">
                  <c:v>1532.0444177057359</c:v>
                </c:pt>
                <c:pt idx="131">
                  <c:v>1537.2439241756724</c:v>
                </c:pt>
                <c:pt idx="132">
                  <c:v>1542.3856583514983</c:v>
                </c:pt>
                <c:pt idx="133">
                  <c:v>1547.4702621475931</c:v>
                </c:pt>
                <c:pt idx="134">
                  <c:v>1552.4983703459527</c:v>
                </c:pt>
                <c:pt idx="135">
                  <c:v>1557.4706106754422</c:v>
                </c:pt>
                <c:pt idx="136">
                  <c:v>1562.3876038901601</c:v>
                </c:pt>
                <c:pt idx="137">
                  <c:v>1567.2499638469355</c:v>
                </c:pt>
                <c:pt idx="138">
                  <c:v>1572.05829758197</c:v>
                </c:pt>
                <c:pt idx="139">
                  <c:v>1576.8132053866143</c:v>
                </c:pt>
                <c:pt idx="140">
                  <c:v>1581.5152808823186</c:v>
                </c:pt>
                <c:pt idx="141">
                  <c:v>1586.1651110947373</c:v>
                </c:pt>
                <c:pt idx="142">
                  <c:v>1590.7632765270178</c:v>
                </c:pt>
                <c:pt idx="143">
                  <c:v>1595.3103512322734</c:v>
                </c:pt>
                <c:pt idx="144">
                  <c:v>1599.8069028852481</c:v>
                </c:pt>
                <c:pt idx="145">
                  <c:v>1604.2534928531898</c:v>
                </c:pt>
                <c:pt idx="146">
                  <c:v>1608.6506762659308</c:v>
                </c:pt>
                <c:pt idx="147">
                  <c:v>1612.9990020852001</c:v>
                </c:pt>
                <c:pt idx="148">
                  <c:v>1617.2990131731419</c:v>
                </c:pt>
                <c:pt idx="149">
                  <c:v>1621.5512463601058</c:v>
                </c:pt>
                <c:pt idx="150">
                  <c:v>1625.7562325116608</c:v>
                </c:pt>
                <c:pt idx="151">
                  <c:v>1629.9144965948592</c:v>
                </c:pt>
                <c:pt idx="152">
                  <c:v>1634.0265577438179</c:v>
                </c:pt>
                <c:pt idx="153">
                  <c:v>1638.0929293244349</c:v>
                </c:pt>
                <c:pt idx="154">
                  <c:v>1642.1141189986024</c:v>
                </c:pt>
                <c:pt idx="155">
                  <c:v>1646.0906287875125</c:v>
                </c:pt>
                <c:pt idx="156">
                  <c:v>1650.022955134318</c:v>
                </c:pt>
                <c:pt idx="157">
                  <c:v>1653.9115889661637</c:v>
                </c:pt>
                <c:pt idx="158">
                  <c:v>1657.7570157554237</c:v>
                </c:pt>
                <c:pt idx="159">
                  <c:v>1661.5597155803634</c:v>
                </c:pt>
                <c:pt idx="160">
                  <c:v>1665.3201631850261</c:v>
                </c:pt>
                <c:pt idx="161">
                  <c:v>1669.0388280385248</c:v>
                </c:pt>
                <c:pt idx="162">
                  <c:v>1672.7161743936531</c:v>
                </c:pt>
                <c:pt idx="163">
                  <c:v>1676.352661344835</c:v>
                </c:pt>
                <c:pt idx="164">
                  <c:v>1679.9487428854477</c:v>
                </c:pt>
                <c:pt idx="165">
                  <c:v>1683.5048679644983</c:v>
                </c:pt>
                <c:pt idx="166">
                  <c:v>1687.0214805426706</c:v>
                </c:pt>
                <c:pt idx="167">
                  <c:v>1690.4990196477531</c:v>
                </c:pt>
                <c:pt idx="168">
                  <c:v>1693.9379194294461</c:v>
                </c:pt>
                <c:pt idx="169">
                  <c:v>1697.3386092135609</c:v>
                </c:pt>
                <c:pt idx="170">
                  <c:v>1700.7015135556323</c:v>
                </c:pt>
                <c:pt idx="171">
                  <c:v>1704.0270522939029</c:v>
                </c:pt>
                <c:pt idx="172">
                  <c:v>1707.3156406017501</c:v>
                </c:pt>
                <c:pt idx="173">
                  <c:v>1710.5676890395068</c:v>
                </c:pt>
                <c:pt idx="174">
                  <c:v>1713.7836036057361</c:v>
                </c:pt>
                <c:pt idx="175">
                  <c:v>1716.9637857878931</c:v>
                </c:pt>
                <c:pt idx="176">
                  <c:v>1720.1086326124698</c:v>
                </c:pt>
                <c:pt idx="177">
                  <c:v>1723.2185366945555</c:v>
                </c:pt>
                <c:pt idx="178">
                  <c:v>1726.2938862868348</c:v>
                </c:pt>
                <c:pt idx="179">
                  <c:v>1729.3350653280961</c:v>
                </c:pt>
                <c:pt idx="180">
                  <c:v>1732.3424534911169</c:v>
                </c:pt>
                <c:pt idx="181">
                  <c:v>1735.3164262301</c:v>
                </c:pt>
                <c:pt idx="182">
                  <c:v>1738.2573548275477</c:v>
                </c:pt>
                <c:pt idx="183">
                  <c:v>1741.1656064405761</c:v>
                </c:pt>
                <c:pt idx="184">
                  <c:v>1744.041544146791</c:v>
                </c:pt>
                <c:pt idx="185">
                  <c:v>1746.8855269896051</c:v>
                </c:pt>
                <c:pt idx="186">
                  <c:v>1749.6979100230528</c:v>
                </c:pt>
                <c:pt idx="187">
                  <c:v>1752.4790443561299</c:v>
                </c:pt>
                <c:pt idx="188">
                  <c:v>1755.2292771966181</c:v>
                </c:pt>
                <c:pt idx="189">
                  <c:v>1757.9489518944331</c:v>
                </c:pt>
                <c:pt idx="190">
                  <c:v>1760.638407984495</c:v>
                </c:pt>
                <c:pt idx="191">
                  <c:v>1763.2979812291117</c:v>
                </c:pt>
                <c:pt idx="192">
                  <c:v>1765.9280036598993</c:v>
                </c:pt>
                <c:pt idx="193">
                  <c:v>1768.5288036192337</c:v>
                </c:pt>
                <c:pt idx="194">
                  <c:v>1771.1007058012431</c:v>
                </c:pt>
                <c:pt idx="195">
                  <c:v>1773.6440312923323</c:v>
                </c:pt>
                <c:pt idx="196">
                  <c:v>1776.1590976113098</c:v>
                </c:pt>
                <c:pt idx="197">
                  <c:v>1778.6462187489656</c:v>
                </c:pt>
                <c:pt idx="198">
                  <c:v>1781.1057052073104</c:v>
                </c:pt>
                <c:pt idx="199">
                  <c:v>1783.5378640383399</c:v>
                </c:pt>
                <c:pt idx="200">
                  <c:v>1785.9429988823588</c:v>
                </c:pt>
                <c:pt idx="201">
                  <c:v>1788.3214100058822</c:v>
                </c:pt>
                <c:pt idx="202">
                  <c:v>1790.6733943391487</c:v>
                </c:pt>
                <c:pt idx="203">
                  <c:v>1792.9992455131649</c:v>
                </c:pt>
                <c:pt idx="204">
                  <c:v>1795.2992538963524</c:v>
                </c:pt>
                <c:pt idx="205">
                  <c:v>1797.5737066308329</c:v>
                </c:pt>
                <c:pt idx="206">
                  <c:v>1799.8228876682731</c:v>
                </c:pt>
                <c:pt idx="207">
                  <c:v>1802.0470778052961</c:v>
                </c:pt>
                <c:pt idx="208">
                  <c:v>1804.2465547185709</c:v>
                </c:pt>
                <c:pt idx="209">
                  <c:v>1806.4215929994712</c:v>
                </c:pt>
                <c:pt idx="210">
                  <c:v>1808.5724641883658</c:v>
                </c:pt>
                <c:pt idx="211">
                  <c:v>1810.6994368084861</c:v>
                </c:pt>
                <c:pt idx="212">
                  <c:v>1812.8027763995108</c:v>
                </c:pt>
                <c:pt idx="213">
                  <c:v>1814.8827455506278</c:v>
                </c:pt>
                <c:pt idx="214">
                  <c:v>1816.9396039334001</c:v>
                </c:pt>
                <c:pt idx="215">
                  <c:v>1818.9736083341393</c:v>
                </c:pt>
                <c:pt idx="216">
                  <c:v>1820.9850126859831</c:v>
                </c:pt>
                <c:pt idx="217">
                  <c:v>1822.9740681005831</c:v>
                </c:pt>
                <c:pt idx="218">
                  <c:v>1824.9410228994648</c:v>
                </c:pt>
                <c:pt idx="219">
                  <c:v>1826.8861226450258</c:v>
                </c:pt>
                <c:pt idx="220">
                  <c:v>1828.8096101711931</c:v>
                </c:pt>
                <c:pt idx="221">
                  <c:v>1830.7117256137351</c:v>
                </c:pt>
                <c:pt idx="222">
                  <c:v>1832.5927064402501</c:v>
                </c:pt>
                <c:pt idx="223">
                  <c:v>1834.4527874798018</c:v>
                </c:pt>
                <c:pt idx="224">
                  <c:v>1836.2922009522479</c:v>
                </c:pt>
                <c:pt idx="225">
                  <c:v>1838.1111764972236</c:v>
                </c:pt>
                <c:pt idx="226">
                  <c:v>1839.9099412028099</c:v>
                </c:pt>
                <c:pt idx="227">
                  <c:v>1841.6887196338898</c:v>
                </c:pt>
                <c:pt idx="228">
                  <c:v>1843.4477338601848</c:v>
                </c:pt>
                <c:pt idx="229">
                  <c:v>1845.1872034839557</c:v>
                </c:pt>
                <c:pt idx="230">
                  <c:v>1846.9073456674673</c:v>
                </c:pt>
                <c:pt idx="231">
                  <c:v>1848.6083751600511</c:v>
                </c:pt>
                <c:pt idx="232">
                  <c:v>1850.2905043249393</c:v>
                </c:pt>
                <c:pt idx="233">
                  <c:v>1851.9539431657761</c:v>
                </c:pt>
                <c:pt idx="234">
                  <c:v>1853.5988993528204</c:v>
                </c:pt>
                <c:pt idx="235">
                  <c:v>1855.2255782489001</c:v>
                </c:pt>
                <c:pt idx="236">
                  <c:v>1856.8341829350184</c:v>
                </c:pt>
                <c:pt idx="237">
                  <c:v>1858.4249142357448</c:v>
                </c:pt>
                <c:pt idx="238">
                  <c:v>1859.9979707442428</c:v>
                </c:pt>
                <c:pt idx="239">
                  <c:v>1861.5535488470778</c:v>
                </c:pt>
                <c:pt idx="240">
                  <c:v>1863.0918427487777</c:v>
                </c:pt>
                <c:pt idx="241">
                  <c:v>1864.6130444960086</c:v>
                </c:pt>
                <c:pt idx="242">
                  <c:v>1866.1173440016128</c:v>
                </c:pt>
                <c:pt idx="243">
                  <c:v>1867.6049290682622</c:v>
                </c:pt>
                <c:pt idx="244">
                  <c:v>1869.0759854119483</c:v>
                </c:pt>
                <c:pt idx="245">
                  <c:v>1870.5306966851501</c:v>
                </c:pt>
                <c:pt idx="246">
                  <c:v>1871.9692444997579</c:v>
                </c:pt>
                <c:pt idx="247">
                  <c:v>1873.3918084497609</c:v>
                </c:pt>
                <c:pt idx="248">
                  <c:v>1874.7985661336531</c:v>
                </c:pt>
                <c:pt idx="249">
                  <c:v>1876.1896931766119</c:v>
                </c:pt>
                <c:pt idx="250">
                  <c:v>1877.5653632524272</c:v>
                </c:pt>
                <c:pt idx="251">
                  <c:v>1878.9257481051811</c:v>
                </c:pt>
                <c:pt idx="252">
                  <c:v>1880.2710175706759</c:v>
                </c:pt>
                <c:pt idx="253">
                  <c:v>1881.6013395976634</c:v>
                </c:pt>
                <c:pt idx="254">
                  <c:v>1882.9168802688055</c:v>
                </c:pt>
                <c:pt idx="255">
                  <c:v>1884.2178038213751</c:v>
                </c:pt>
                <c:pt idx="256">
                  <c:v>1885.5042726678028</c:v>
                </c:pt>
                <c:pt idx="257">
                  <c:v>1886.7764474159378</c:v>
                </c:pt>
                <c:pt idx="258">
                  <c:v>1888.0344868890948</c:v>
                </c:pt>
                <c:pt idx="259">
                  <c:v>1889.278548145883</c:v>
                </c:pt>
                <c:pt idx="260">
                  <c:v>1890.5087864998177</c:v>
                </c:pt>
                <c:pt idx="261">
                  <c:v>1891.7253555387085</c:v>
                </c:pt>
                <c:pt idx="262">
                  <c:v>1892.9284071438351</c:v>
                </c:pt>
                <c:pt idx="263">
                  <c:v>1894.1180915089026</c:v>
                </c:pt>
                <c:pt idx="264">
                  <c:v>1895.2945571588036</c:v>
                </c:pt>
                <c:pt idx="265">
                  <c:v>1896.4579509681553</c:v>
                </c:pt>
                <c:pt idx="266">
                  <c:v>1897.6084181796148</c:v>
                </c:pt>
                <c:pt idx="267">
                  <c:v>1898.7461024220661</c:v>
                </c:pt>
                <c:pt idx="268">
                  <c:v>1899.8711457284849</c:v>
                </c:pt>
                <c:pt idx="269">
                  <c:v>1900.9836885537245</c:v>
                </c:pt>
                <c:pt idx="270">
                  <c:v>1902.0838697920165</c:v>
                </c:pt>
                <c:pt idx="271">
                  <c:v>1903.1718267943224</c:v>
                </c:pt>
                <c:pt idx="272">
                  <c:v>1904.2476953855066</c:v>
                </c:pt>
                <c:pt idx="273">
                  <c:v>1905.3116098812211</c:v>
                </c:pt>
                <c:pt idx="274">
                  <c:v>1906.363703104761</c:v>
                </c:pt>
                <c:pt idx="275">
                  <c:v>1907.4041064035964</c:v>
                </c:pt>
                <c:pt idx="276">
                  <c:v>1908.4329496657801</c:v>
                </c:pt>
                <c:pt idx="277">
                  <c:v>1909.4503613361589</c:v>
                </c:pt>
                <c:pt idx="278">
                  <c:v>1910.4564684324239</c:v>
                </c:pt>
                <c:pt idx="279">
                  <c:v>1911.4513965609526</c:v>
                </c:pt>
                <c:pt idx="280">
                  <c:v>1912.4352699325011</c:v>
                </c:pt>
                <c:pt idx="281">
                  <c:v>1913.4082113776919</c:v>
                </c:pt>
                <c:pt idx="282">
                  <c:v>1914.370342362379</c:v>
                </c:pt>
                <c:pt idx="283">
                  <c:v>1915.3217830028022</c:v>
                </c:pt>
                <c:pt idx="284">
                  <c:v>1916.2626520805511</c:v>
                </c:pt>
                <c:pt idx="285">
                  <c:v>1917.193067057427</c:v>
                </c:pt>
                <c:pt idx="286">
                  <c:v>1918.1131440901218</c:v>
                </c:pt>
                <c:pt idx="287">
                  <c:v>1919.0229980446809</c:v>
                </c:pt>
                <c:pt idx="288">
                  <c:v>1919.9227425108461</c:v>
                </c:pt>
                <c:pt idx="289">
                  <c:v>1920.8124898162848</c:v>
                </c:pt>
                <c:pt idx="290">
                  <c:v>1921.6923510405497</c:v>
                </c:pt>
                <c:pt idx="291">
                  <c:v>1922.5624360289805</c:v>
                </c:pt>
                <c:pt idx="292">
                  <c:v>1923.4228534064484</c:v>
                </c:pt>
                <c:pt idx="293">
                  <c:v>1924.273710590812</c:v>
                </c:pt>
                <c:pt idx="294">
                  <c:v>1925.1151138064743</c:v>
                </c:pt>
                <c:pt idx="295">
                  <c:v>1925.9471680975134</c:v>
                </c:pt>
                <c:pt idx="296">
                  <c:v>1926.7699773408751</c:v>
                </c:pt>
                <c:pt idx="297">
                  <c:v>1927.5836442592999</c:v>
                </c:pt>
                <c:pt idx="298">
                  <c:v>1928.3882704342059</c:v>
                </c:pt>
                <c:pt idx="299">
                  <c:v>1929.1839563182698</c:v>
                </c:pt>
                <c:pt idx="300">
                  <c:v>1929.9708012480673</c:v>
                </c:pt>
              </c:numCache>
            </c:numRef>
          </c:yVal>
          <c:smooth val="0"/>
          <c:extLst>
            <c:ext xmlns:c16="http://schemas.microsoft.com/office/drawing/2014/chart" uri="{C3380CC4-5D6E-409C-BE32-E72D297353CC}">
              <c16:uniqueId val="{00000003-8788-3D40-962A-7D8ED352D779}"/>
            </c:ext>
          </c:extLst>
        </c:ser>
        <c:ser>
          <c:idx val="1"/>
          <c:order val="1"/>
          <c:tx>
            <c:strRef>
              <c:f>'\Documents and Settings\Ida\Desktop\LFoundry\LIFE\[Simulazione Bioreattori BITMAPS.xlsx]5 L-h'!$C$16</c:f>
              <c:strCache>
                <c:ptCount val="1"/>
                <c:pt idx="0">
                  <c:v>C2</c:v>
                </c:pt>
              </c:strCache>
            </c:strRef>
          </c:tx>
          <c:spPr>
            <a:ln w="25400">
              <a:solidFill>
                <a:srgbClr val="FF0000"/>
              </a:solidFill>
            </a:ln>
            <a:effectLst/>
          </c:spPr>
          <c:marker>
            <c:symbol val="none"/>
          </c:marker>
          <c:xVal>
            <c:numRef>
              <c:f>'\Documents and Settings\Ida\Desktop\LFoundry\LIFE\[Simulazione Bioreattori BITMAPS.xlsx]5 L-h'!$A$17:$A$317</c:f>
              <c:numCache>
                <c:formatCode>General</c:formatCode>
                <c:ptCount val="30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pt idx="151">
                  <c:v>302</c:v>
                </c:pt>
                <c:pt idx="152">
                  <c:v>304</c:v>
                </c:pt>
                <c:pt idx="153">
                  <c:v>306</c:v>
                </c:pt>
                <c:pt idx="154">
                  <c:v>308</c:v>
                </c:pt>
                <c:pt idx="155">
                  <c:v>310</c:v>
                </c:pt>
                <c:pt idx="156">
                  <c:v>312</c:v>
                </c:pt>
                <c:pt idx="157">
                  <c:v>314</c:v>
                </c:pt>
                <c:pt idx="158">
                  <c:v>316</c:v>
                </c:pt>
                <c:pt idx="159">
                  <c:v>318</c:v>
                </c:pt>
                <c:pt idx="160">
                  <c:v>320</c:v>
                </c:pt>
                <c:pt idx="161">
                  <c:v>322</c:v>
                </c:pt>
                <c:pt idx="162">
                  <c:v>324</c:v>
                </c:pt>
                <c:pt idx="163">
                  <c:v>326</c:v>
                </c:pt>
                <c:pt idx="164">
                  <c:v>328</c:v>
                </c:pt>
                <c:pt idx="165">
                  <c:v>330</c:v>
                </c:pt>
                <c:pt idx="166">
                  <c:v>332</c:v>
                </c:pt>
                <c:pt idx="167">
                  <c:v>334</c:v>
                </c:pt>
                <c:pt idx="168">
                  <c:v>336</c:v>
                </c:pt>
                <c:pt idx="169">
                  <c:v>338</c:v>
                </c:pt>
                <c:pt idx="170">
                  <c:v>340</c:v>
                </c:pt>
                <c:pt idx="171">
                  <c:v>342</c:v>
                </c:pt>
                <c:pt idx="172">
                  <c:v>344</c:v>
                </c:pt>
                <c:pt idx="173">
                  <c:v>346</c:v>
                </c:pt>
                <c:pt idx="174">
                  <c:v>348</c:v>
                </c:pt>
                <c:pt idx="175">
                  <c:v>350</c:v>
                </c:pt>
                <c:pt idx="176">
                  <c:v>352</c:v>
                </c:pt>
                <c:pt idx="177">
                  <c:v>354</c:v>
                </c:pt>
                <c:pt idx="178">
                  <c:v>356</c:v>
                </c:pt>
                <c:pt idx="179">
                  <c:v>358</c:v>
                </c:pt>
                <c:pt idx="180">
                  <c:v>360</c:v>
                </c:pt>
                <c:pt idx="181">
                  <c:v>362</c:v>
                </c:pt>
                <c:pt idx="182">
                  <c:v>364</c:v>
                </c:pt>
                <c:pt idx="183">
                  <c:v>366</c:v>
                </c:pt>
                <c:pt idx="184">
                  <c:v>368</c:v>
                </c:pt>
                <c:pt idx="185">
                  <c:v>370</c:v>
                </c:pt>
                <c:pt idx="186">
                  <c:v>372</c:v>
                </c:pt>
                <c:pt idx="187">
                  <c:v>374</c:v>
                </c:pt>
                <c:pt idx="188">
                  <c:v>376</c:v>
                </c:pt>
                <c:pt idx="189">
                  <c:v>378</c:v>
                </c:pt>
                <c:pt idx="190">
                  <c:v>380</c:v>
                </c:pt>
                <c:pt idx="191">
                  <c:v>382</c:v>
                </c:pt>
                <c:pt idx="192">
                  <c:v>384</c:v>
                </c:pt>
                <c:pt idx="193">
                  <c:v>386</c:v>
                </c:pt>
                <c:pt idx="194">
                  <c:v>388</c:v>
                </c:pt>
                <c:pt idx="195">
                  <c:v>390</c:v>
                </c:pt>
                <c:pt idx="196">
                  <c:v>392</c:v>
                </c:pt>
                <c:pt idx="197">
                  <c:v>394</c:v>
                </c:pt>
                <c:pt idx="198">
                  <c:v>396</c:v>
                </c:pt>
                <c:pt idx="199">
                  <c:v>398</c:v>
                </c:pt>
                <c:pt idx="200">
                  <c:v>400</c:v>
                </c:pt>
                <c:pt idx="201">
                  <c:v>402</c:v>
                </c:pt>
                <c:pt idx="202">
                  <c:v>404</c:v>
                </c:pt>
                <c:pt idx="203">
                  <c:v>406</c:v>
                </c:pt>
                <c:pt idx="204">
                  <c:v>408</c:v>
                </c:pt>
                <c:pt idx="205">
                  <c:v>410</c:v>
                </c:pt>
                <c:pt idx="206">
                  <c:v>412</c:v>
                </c:pt>
                <c:pt idx="207">
                  <c:v>414</c:v>
                </c:pt>
                <c:pt idx="208">
                  <c:v>416</c:v>
                </c:pt>
                <c:pt idx="209">
                  <c:v>418</c:v>
                </c:pt>
                <c:pt idx="210">
                  <c:v>420</c:v>
                </c:pt>
                <c:pt idx="211">
                  <c:v>422</c:v>
                </c:pt>
                <c:pt idx="212">
                  <c:v>424</c:v>
                </c:pt>
                <c:pt idx="213">
                  <c:v>426</c:v>
                </c:pt>
                <c:pt idx="214">
                  <c:v>428</c:v>
                </c:pt>
                <c:pt idx="215">
                  <c:v>430</c:v>
                </c:pt>
                <c:pt idx="216">
                  <c:v>432</c:v>
                </c:pt>
                <c:pt idx="217">
                  <c:v>434</c:v>
                </c:pt>
                <c:pt idx="218">
                  <c:v>436</c:v>
                </c:pt>
                <c:pt idx="219">
                  <c:v>438</c:v>
                </c:pt>
                <c:pt idx="220">
                  <c:v>440</c:v>
                </c:pt>
                <c:pt idx="221">
                  <c:v>442</c:v>
                </c:pt>
                <c:pt idx="222">
                  <c:v>444</c:v>
                </c:pt>
                <c:pt idx="223">
                  <c:v>446</c:v>
                </c:pt>
                <c:pt idx="224">
                  <c:v>448</c:v>
                </c:pt>
                <c:pt idx="225">
                  <c:v>450</c:v>
                </c:pt>
                <c:pt idx="226">
                  <c:v>452</c:v>
                </c:pt>
                <c:pt idx="227">
                  <c:v>454</c:v>
                </c:pt>
                <c:pt idx="228">
                  <c:v>456</c:v>
                </c:pt>
                <c:pt idx="229">
                  <c:v>458</c:v>
                </c:pt>
                <c:pt idx="230">
                  <c:v>460</c:v>
                </c:pt>
                <c:pt idx="231">
                  <c:v>462</c:v>
                </c:pt>
                <c:pt idx="232">
                  <c:v>464</c:v>
                </c:pt>
                <c:pt idx="233">
                  <c:v>466</c:v>
                </c:pt>
                <c:pt idx="234">
                  <c:v>468</c:v>
                </c:pt>
                <c:pt idx="235">
                  <c:v>470</c:v>
                </c:pt>
                <c:pt idx="236">
                  <c:v>472</c:v>
                </c:pt>
                <c:pt idx="237">
                  <c:v>474</c:v>
                </c:pt>
                <c:pt idx="238">
                  <c:v>476</c:v>
                </c:pt>
                <c:pt idx="239">
                  <c:v>478</c:v>
                </c:pt>
                <c:pt idx="240">
                  <c:v>480</c:v>
                </c:pt>
                <c:pt idx="241">
                  <c:v>482</c:v>
                </c:pt>
                <c:pt idx="242">
                  <c:v>484</c:v>
                </c:pt>
                <c:pt idx="243">
                  <c:v>486</c:v>
                </c:pt>
                <c:pt idx="244">
                  <c:v>488</c:v>
                </c:pt>
                <c:pt idx="245">
                  <c:v>490</c:v>
                </c:pt>
                <c:pt idx="246">
                  <c:v>492</c:v>
                </c:pt>
                <c:pt idx="247">
                  <c:v>494</c:v>
                </c:pt>
                <c:pt idx="248">
                  <c:v>496</c:v>
                </c:pt>
                <c:pt idx="249">
                  <c:v>498</c:v>
                </c:pt>
                <c:pt idx="250">
                  <c:v>500</c:v>
                </c:pt>
                <c:pt idx="251">
                  <c:v>502</c:v>
                </c:pt>
                <c:pt idx="252">
                  <c:v>504</c:v>
                </c:pt>
                <c:pt idx="253">
                  <c:v>506</c:v>
                </c:pt>
                <c:pt idx="254">
                  <c:v>508</c:v>
                </c:pt>
                <c:pt idx="255">
                  <c:v>510</c:v>
                </c:pt>
                <c:pt idx="256">
                  <c:v>512</c:v>
                </c:pt>
                <c:pt idx="257">
                  <c:v>514</c:v>
                </c:pt>
                <c:pt idx="258">
                  <c:v>516</c:v>
                </c:pt>
                <c:pt idx="259">
                  <c:v>518</c:v>
                </c:pt>
                <c:pt idx="260">
                  <c:v>520</c:v>
                </c:pt>
                <c:pt idx="261">
                  <c:v>522</c:v>
                </c:pt>
                <c:pt idx="262">
                  <c:v>524</c:v>
                </c:pt>
                <c:pt idx="263">
                  <c:v>526</c:v>
                </c:pt>
                <c:pt idx="264">
                  <c:v>528</c:v>
                </c:pt>
                <c:pt idx="265">
                  <c:v>530</c:v>
                </c:pt>
                <c:pt idx="266">
                  <c:v>532</c:v>
                </c:pt>
                <c:pt idx="267">
                  <c:v>534</c:v>
                </c:pt>
                <c:pt idx="268">
                  <c:v>536</c:v>
                </c:pt>
                <c:pt idx="269">
                  <c:v>538</c:v>
                </c:pt>
                <c:pt idx="270">
                  <c:v>540</c:v>
                </c:pt>
                <c:pt idx="271">
                  <c:v>542</c:v>
                </c:pt>
                <c:pt idx="272">
                  <c:v>544</c:v>
                </c:pt>
                <c:pt idx="273">
                  <c:v>546</c:v>
                </c:pt>
                <c:pt idx="274">
                  <c:v>548</c:v>
                </c:pt>
                <c:pt idx="275">
                  <c:v>550</c:v>
                </c:pt>
                <c:pt idx="276">
                  <c:v>552</c:v>
                </c:pt>
                <c:pt idx="277">
                  <c:v>554</c:v>
                </c:pt>
                <c:pt idx="278">
                  <c:v>556</c:v>
                </c:pt>
                <c:pt idx="279">
                  <c:v>558</c:v>
                </c:pt>
                <c:pt idx="280">
                  <c:v>560</c:v>
                </c:pt>
                <c:pt idx="281">
                  <c:v>562</c:v>
                </c:pt>
                <c:pt idx="282">
                  <c:v>564</c:v>
                </c:pt>
                <c:pt idx="283">
                  <c:v>566</c:v>
                </c:pt>
                <c:pt idx="284">
                  <c:v>568</c:v>
                </c:pt>
                <c:pt idx="285">
                  <c:v>570</c:v>
                </c:pt>
                <c:pt idx="286">
                  <c:v>572</c:v>
                </c:pt>
                <c:pt idx="287">
                  <c:v>574</c:v>
                </c:pt>
                <c:pt idx="288">
                  <c:v>576</c:v>
                </c:pt>
                <c:pt idx="289">
                  <c:v>578</c:v>
                </c:pt>
                <c:pt idx="290">
                  <c:v>580</c:v>
                </c:pt>
                <c:pt idx="291">
                  <c:v>582</c:v>
                </c:pt>
                <c:pt idx="292">
                  <c:v>584</c:v>
                </c:pt>
                <c:pt idx="293">
                  <c:v>586</c:v>
                </c:pt>
                <c:pt idx="294">
                  <c:v>588</c:v>
                </c:pt>
                <c:pt idx="295">
                  <c:v>590</c:v>
                </c:pt>
                <c:pt idx="296">
                  <c:v>592</c:v>
                </c:pt>
                <c:pt idx="297">
                  <c:v>594</c:v>
                </c:pt>
                <c:pt idx="298">
                  <c:v>596</c:v>
                </c:pt>
                <c:pt idx="299">
                  <c:v>598</c:v>
                </c:pt>
                <c:pt idx="300">
                  <c:v>600</c:v>
                </c:pt>
              </c:numCache>
            </c:numRef>
          </c:xVal>
          <c:yVal>
            <c:numRef>
              <c:f>'\Documents and Settings\Ida\Desktop\LFoundry\LIFE\[Simulazione Bioreattori BITMAPS.xlsx]5 L-h'!$C$17:$C$317</c:f>
              <c:numCache>
                <c:formatCode>General</c:formatCode>
                <c:ptCount val="301"/>
                <c:pt idx="0">
                  <c:v>0</c:v>
                </c:pt>
                <c:pt idx="1">
                  <c:v>0.24691358024691432</c:v>
                </c:pt>
                <c:pt idx="2">
                  <c:v>0.7352537722908119</c:v>
                </c:pt>
                <c:pt idx="3">
                  <c:v>1.4596250571559131</c:v>
                </c:pt>
                <c:pt idx="4">
                  <c:v>2.4147220105336227</c:v>
                </c:pt>
                <c:pt idx="5">
                  <c:v>3.5953279667921811</c:v>
                </c:pt>
                <c:pt idx="6">
                  <c:v>4.9963137015523511</c:v>
                </c:pt>
                <c:pt idx="7">
                  <c:v>6.612636132581156</c:v>
                </c:pt>
                <c:pt idx="8">
                  <c:v>8.4393370387597777</c:v>
                </c:pt>
                <c:pt idx="9">
                  <c:v>10.471541796883489</c:v>
                </c:pt>
                <c:pt idx="10">
                  <c:v>12.704458136056449</c:v>
                </c:pt>
                <c:pt idx="11">
                  <c:v>15.133374909445719</c:v>
                </c:pt>
                <c:pt idx="12">
                  <c:v>17.753660883162556</c:v>
                </c:pt>
                <c:pt idx="13">
                  <c:v>20.560763542042679</c:v>
                </c:pt>
                <c:pt idx="14">
                  <c:v>23.550207912097846</c:v>
                </c:pt>
                <c:pt idx="15">
                  <c:v>26.717595399418286</c:v>
                </c:pt>
                <c:pt idx="16">
                  <c:v>30.058602645302706</c:v>
                </c:pt>
                <c:pt idx="17">
                  <c:v>33.568980397402349</c:v>
                </c:pt>
                <c:pt idx="18">
                  <c:v>37.244552396659678</c:v>
                </c:pt>
                <c:pt idx="19">
                  <c:v>41.081214279834796</c:v>
                </c:pt>
                <c:pt idx="20">
                  <c:v>45.074932497409037</c:v>
                </c:pt>
                <c:pt idx="21">
                  <c:v>49.221743246656963</c:v>
                </c:pt>
                <c:pt idx="22">
                  <c:v>53.517751419687094</c:v>
                </c:pt>
                <c:pt idx="23">
                  <c:v>57.959129566249324</c:v>
                </c:pt>
                <c:pt idx="24">
                  <c:v>62.542116871108107</c:v>
                </c:pt>
                <c:pt idx="25">
                  <c:v>67.263018145788479</c:v>
                </c:pt>
                <c:pt idx="26">
                  <c:v>72.118202834503919</c:v>
                </c:pt>
                <c:pt idx="27">
                  <c:v>77.104104034070332</c:v>
                </c:pt>
                <c:pt idx="28">
                  <c:v>82.217217527616967</c:v>
                </c:pt>
                <c:pt idx="29">
                  <c:v>87.454100831920087</c:v>
                </c:pt>
                <c:pt idx="30">
                  <c:v>92.811372258160958</c:v>
                </c:pt>
                <c:pt idx="31">
                  <c:v>98.285709985938723</c:v>
                </c:pt>
                <c:pt idx="32">
                  <c:v>103.8738511503505</c:v>
                </c:pt>
                <c:pt idx="33">
                  <c:v>109.57259094197566</c:v>
                </c:pt>
                <c:pt idx="34">
                  <c:v>115.37878171956964</c:v>
                </c:pt>
                <c:pt idx="35">
                  <c:v>121.28933213532383</c:v>
                </c:pt>
                <c:pt idx="36">
                  <c:v>127.30120627249102</c:v>
                </c:pt>
                <c:pt idx="37">
                  <c:v>133.41142279523541</c:v>
                </c:pt>
                <c:pt idx="38">
                  <c:v>139.61705411052625</c:v>
                </c:pt>
                <c:pt idx="39">
                  <c:v>145.91522554192343</c:v>
                </c:pt>
                <c:pt idx="40">
                  <c:v>152.30311451507788</c:v>
                </c:pt>
                <c:pt idx="41">
                  <c:v>158.77794975481135</c:v>
                </c:pt>
                <c:pt idx="42">
                  <c:v>165.33701049359831</c:v>
                </c:pt>
                <c:pt idx="43">
                  <c:v>171.97762569130572</c:v>
                </c:pt>
                <c:pt idx="44">
                  <c:v>178.69717326604109</c:v>
                </c:pt>
                <c:pt idx="45">
                  <c:v>185.49307933594486</c:v>
                </c:pt>
                <c:pt idx="46">
                  <c:v>192.36281747179285</c:v>
                </c:pt>
                <c:pt idx="47">
                  <c:v>199.30390796025839</c:v>
                </c:pt>
                <c:pt idx="48">
                  <c:v>206.31391707768827</c:v>
                </c:pt>
                <c:pt idx="49">
                  <c:v>213.39045637424161</c:v>
                </c:pt>
                <c:pt idx="50">
                  <c:v>220.53118196826941</c:v>
                </c:pt>
                <c:pt idx="51">
                  <c:v>227.73379385077817</c:v>
                </c:pt>
                <c:pt idx="52">
                  <c:v>234.996035199853</c:v>
                </c:pt>
                <c:pt idx="53">
                  <c:v>242.31569170489249</c:v>
                </c:pt>
                <c:pt idx="54">
                  <c:v>249.69059090053705</c:v>
                </c:pt>
                <c:pt idx="55">
                  <c:v>257.11860151014201</c:v>
                </c:pt>
                <c:pt idx="56">
                  <c:v>264.59763279867849</c:v>
                </c:pt>
                <c:pt idx="57">
                  <c:v>272.12563393494202</c:v>
                </c:pt>
                <c:pt idx="58">
                  <c:v>279.7005933628912</c:v>
                </c:pt>
                <c:pt idx="59">
                  <c:v>287.32053818207834</c:v>
                </c:pt>
                <c:pt idx="60">
                  <c:v>294.98353353696899</c:v>
                </c:pt>
                <c:pt idx="61">
                  <c:v>302.68768201506361</c:v>
                </c:pt>
                <c:pt idx="62">
                  <c:v>310.43112305369596</c:v>
                </c:pt>
                <c:pt idx="63">
                  <c:v>318.21203235542424</c:v>
                </c:pt>
                <c:pt idx="64">
                  <c:v>326.02862131179722</c:v>
                </c:pt>
                <c:pt idx="65">
                  <c:v>333.87913643551525</c:v>
                </c:pt>
                <c:pt idx="66">
                  <c:v>341.76185880076702</c:v>
                </c:pt>
                <c:pt idx="67">
                  <c:v>349.67510349167321</c:v>
                </c:pt>
                <c:pt idx="68">
                  <c:v>357.61721905873526</c:v>
                </c:pt>
                <c:pt idx="69">
                  <c:v>365.58658698313383</c:v>
                </c:pt>
                <c:pt idx="70">
                  <c:v>373.58162114883464</c:v>
                </c:pt>
                <c:pt idx="71">
                  <c:v>381.60076732233813</c:v>
                </c:pt>
                <c:pt idx="72">
                  <c:v>389.64250263999196</c:v>
                </c:pt>
                <c:pt idx="73">
                  <c:v>397.70533510276647</c:v>
                </c:pt>
                <c:pt idx="74">
                  <c:v>405.78780307838969</c:v>
                </c:pt>
                <c:pt idx="75">
                  <c:v>413.88847481071531</c:v>
                </c:pt>
                <c:pt idx="76">
                  <c:v>422.005947936263</c:v>
                </c:pt>
                <c:pt idx="77">
                  <c:v>430.13884900780965</c:v>
                </c:pt>
                <c:pt idx="78">
                  <c:v>438.28583302493485</c:v>
                </c:pt>
                <c:pt idx="79">
                  <c:v>446.44558297143158</c:v>
                </c:pt>
                <c:pt idx="80">
                  <c:v>454.61680935948453</c:v>
                </c:pt>
                <c:pt idx="81">
                  <c:v>462.79824978052199</c:v>
                </c:pt>
                <c:pt idx="82">
                  <c:v>470.98866846265213</c:v>
                </c:pt>
                <c:pt idx="83">
                  <c:v>479.18685583459171</c:v>
                </c:pt>
                <c:pt idx="84">
                  <c:v>487.39162809598469</c:v>
                </c:pt>
                <c:pt idx="85">
                  <c:v>495.60182679405932</c:v>
                </c:pt>
                <c:pt idx="86">
                  <c:v>503.81631840648282</c:v>
                </c:pt>
                <c:pt idx="87">
                  <c:v>512.03399393039126</c:v>
                </c:pt>
                <c:pt idx="88">
                  <c:v>520.25376847741552</c:v>
                </c:pt>
                <c:pt idx="89">
                  <c:v>528.47458087476275</c:v>
                </c:pt>
                <c:pt idx="90">
                  <c:v>536.69539327211442</c:v>
                </c:pt>
                <c:pt idx="91">
                  <c:v>544.91519075434735</c:v>
                </c:pt>
                <c:pt idx="92">
                  <c:v>553.13298096003302</c:v>
                </c:pt>
                <c:pt idx="93">
                  <c:v>561.3477937054937</c:v>
                </c:pt>
                <c:pt idx="94">
                  <c:v>569.55868061452429</c:v>
                </c:pt>
                <c:pt idx="95">
                  <c:v>577.76471475351104</c:v>
                </c:pt>
                <c:pt idx="96">
                  <c:v>585.96499027204959</c:v>
                </c:pt>
                <c:pt idx="97">
                  <c:v>594.15862204884809</c:v>
                </c:pt>
                <c:pt idx="98">
                  <c:v>602.34474534291849</c:v>
                </c:pt>
                <c:pt idx="99">
                  <c:v>610.52251544995261</c:v>
                </c:pt>
                <c:pt idx="100">
                  <c:v>618.69110736382959</c:v>
                </c:pt>
                <c:pt idx="101">
                  <c:v>626.8497154431426</c:v>
                </c:pt>
                <c:pt idx="102">
                  <c:v>634.99755308274428</c:v>
                </c:pt>
                <c:pt idx="103">
                  <c:v>643.13385239018305</c:v>
                </c:pt>
                <c:pt idx="104">
                  <c:v>651.25786386694779</c:v>
                </c:pt>
                <c:pt idx="105">
                  <c:v>659.36885609455146</c:v>
                </c:pt>
                <c:pt idx="106">
                  <c:v>667.4661154252592</c:v>
                </c:pt>
                <c:pt idx="107">
                  <c:v>675.54894567750353</c:v>
                </c:pt>
                <c:pt idx="108">
                  <c:v>683.6166678358087</c:v>
                </c:pt>
                <c:pt idx="109">
                  <c:v>691.66861975533448</c:v>
                </c:pt>
                <c:pt idx="110">
                  <c:v>699.70415587074001</c:v>
                </c:pt>
                <c:pt idx="111">
                  <c:v>707.7226469095375</c:v>
                </c:pt>
                <c:pt idx="112">
                  <c:v>715.72347960971297</c:v>
                </c:pt>
                <c:pt idx="113">
                  <c:v>723.70605644161913</c:v>
                </c:pt>
                <c:pt idx="114">
                  <c:v>731.66979533410165</c:v>
                </c:pt>
                <c:pt idx="115">
                  <c:v>739.61412940471882</c:v>
                </c:pt>
                <c:pt idx="116">
                  <c:v>747.53850669410099</c:v>
                </c:pt>
                <c:pt idx="117">
                  <c:v>755.44238990428346</c:v>
                </c:pt>
                <c:pt idx="118">
                  <c:v>763.32525614106748</c:v>
                </c:pt>
                <c:pt idx="119">
                  <c:v>771.18659666025803</c:v>
                </c:pt>
                <c:pt idx="120">
                  <c:v>779.02591661776751</c:v>
                </c:pt>
                <c:pt idx="121">
                  <c:v>786.84273482354786</c:v>
                </c:pt>
                <c:pt idx="122">
                  <c:v>794.63658349924708</c:v>
                </c:pt>
                <c:pt idx="123">
                  <c:v>802.40700803958214</c:v>
                </c:pt>
                <c:pt idx="124">
                  <c:v>810.15356677735451</c:v>
                </c:pt>
                <c:pt idx="125">
                  <c:v>817.87583075206055</c:v>
                </c:pt>
                <c:pt idx="126">
                  <c:v>825.57338348204655</c:v>
                </c:pt>
                <c:pt idx="127">
                  <c:v>833.24582074016303</c:v>
                </c:pt>
                <c:pt idx="128">
                  <c:v>840.89275033285401</c:v>
                </c:pt>
                <c:pt idx="129">
                  <c:v>848.51379188265332</c:v>
                </c:pt>
                <c:pt idx="130">
                  <c:v>856.10857661402304</c:v>
                </c:pt>
                <c:pt idx="131">
                  <c:v>863.67674714248369</c:v>
                </c:pt>
                <c:pt idx="132">
                  <c:v>871.21795726702851</c:v>
                </c:pt>
                <c:pt idx="133">
                  <c:v>878.7318717657015</c:v>
                </c:pt>
                <c:pt idx="134">
                  <c:v>886.21816619437038</c:v>
                </c:pt>
                <c:pt idx="135">
                  <c:v>893.67652668860489</c:v>
                </c:pt>
                <c:pt idx="136">
                  <c:v>901.10664976862302</c:v>
                </c:pt>
                <c:pt idx="137">
                  <c:v>908.50824214727015</c:v>
                </c:pt>
                <c:pt idx="138">
                  <c:v>915.88102054098908</c:v>
                </c:pt>
                <c:pt idx="139">
                  <c:v>923.2247114837179</c:v>
                </c:pt>
                <c:pt idx="140">
                  <c:v>930.53905114370241</c:v>
                </c:pt>
                <c:pt idx="141">
                  <c:v>937.8237851431586</c:v>
                </c:pt>
                <c:pt idx="142">
                  <c:v>945.07866838075699</c:v>
                </c:pt>
                <c:pt idx="143">
                  <c:v>952.30346485688494</c:v>
                </c:pt>
                <c:pt idx="144">
                  <c:v>959.4979475016446</c:v>
                </c:pt>
                <c:pt idx="145">
                  <c:v>966.66189800555048</c:v>
                </c:pt>
                <c:pt idx="146">
                  <c:v>973.79510665288853</c:v>
                </c:pt>
                <c:pt idx="147">
                  <c:v>980.89737215769355</c:v>
                </c:pt>
                <c:pt idx="148">
                  <c:v>987.96850150230773</c:v>
                </c:pt>
                <c:pt idx="149">
                  <c:v>995.00830977850831</c:v>
                </c:pt>
                <c:pt idx="150">
                  <c:v>1002.0166200310961</c:v>
                </c:pt>
                <c:pt idx="151">
                  <c:v>1008.9932631040264</c:v>
                </c:pt>
                <c:pt idx="152">
                  <c:v>1015.9380774889129</c:v>
                </c:pt>
                <c:pt idx="153">
                  <c:v>1022.8509091759718</c:v>
                </c:pt>
                <c:pt idx="154">
                  <c:v>1029.7316115073372</c:v>
                </c:pt>
                <c:pt idx="155">
                  <c:v>1036.5800450326724</c:v>
                </c:pt>
                <c:pt idx="156">
                  <c:v>1043.3960773671351</c:v>
                </c:pt>
                <c:pt idx="157">
                  <c:v>1050.1795830515687</c:v>
                </c:pt>
                <c:pt idx="158">
                  <c:v>1056.9304434149449</c:v>
                </c:pt>
                <c:pt idx="159">
                  <c:v>1063.6485464390048</c:v>
                </c:pt>
                <c:pt idx="160">
                  <c:v>1070.333786625072</c:v>
                </c:pt>
                <c:pt idx="161">
                  <c:v>1076.9860648630001</c:v>
                </c:pt>
                <c:pt idx="162">
                  <c:v>1083.6052883022287</c:v>
                </c:pt>
                <c:pt idx="163">
                  <c:v>1090.1913702249183</c:v>
                </c:pt>
                <c:pt idx="164">
                  <c:v>1096.7442299211525</c:v>
                </c:pt>
                <c:pt idx="165">
                  <c:v>1103.2637925660786</c:v>
                </c:pt>
                <c:pt idx="166">
                  <c:v>1109.7499890991519</c:v>
                </c:pt>
                <c:pt idx="167">
                  <c:v>1116.2027561052525</c:v>
                </c:pt>
                <c:pt idx="168">
                  <c:v>1122.6220356977378</c:v>
                </c:pt>
                <c:pt idx="169">
                  <c:v>1129.0077754034755</c:v>
                </c:pt>
                <c:pt idx="170">
                  <c:v>1135.3599280496048</c:v>
                </c:pt>
                <c:pt idx="171">
                  <c:v>1141.6784516523194</c:v>
                </c:pt>
                <c:pt idx="172">
                  <c:v>1147.9633093073128</c:v>
                </c:pt>
                <c:pt idx="173">
                  <c:v>1154.2144690821151</c:v>
                </c:pt>
                <c:pt idx="174">
                  <c:v>1160.4319039101561</c:v>
                </c:pt>
                <c:pt idx="175">
                  <c:v>1166.6155914865806</c:v>
                </c:pt>
                <c:pt idx="176">
                  <c:v>1172.7655141657569</c:v>
                </c:pt>
                <c:pt idx="177">
                  <c:v>1178.8816588605157</c:v>
                </c:pt>
                <c:pt idx="178">
                  <c:v>1184.9640169430304</c:v>
                </c:pt>
                <c:pt idx="179">
                  <c:v>1191.0125841473089</c:v>
                </c:pt>
                <c:pt idx="180">
                  <c:v>1197.0273604733509</c:v>
                </c:pt>
                <c:pt idx="181">
                  <c:v>1203.0083500928706</c:v>
                </c:pt>
                <c:pt idx="182">
                  <c:v>1208.9555612565944</c:v>
                </c:pt>
                <c:pt idx="183">
                  <c:v>1214.8690062030778</c:v>
                </c:pt>
                <c:pt idx="184">
                  <c:v>1220.7487010691211</c:v>
                </c:pt>
                <c:pt idx="185">
                  <c:v>1226.5946658015691</c:v>
                </c:pt>
                <c:pt idx="186">
                  <c:v>1232.4069240706967</c:v>
                </c:pt>
                <c:pt idx="187">
                  <c:v>1238.1855031849811</c:v>
                </c:pt>
                <c:pt idx="188">
                  <c:v>1243.9304340073261</c:v>
                </c:pt>
                <c:pt idx="189">
                  <c:v>1249.6417508727432</c:v>
                </c:pt>
                <c:pt idx="190">
                  <c:v>1255.3194915073148</c:v>
                </c:pt>
                <c:pt idx="191">
                  <c:v>1260.9636969486714</c:v>
                </c:pt>
                <c:pt idx="192">
                  <c:v>1266.5744114676852</c:v>
                </c:pt>
                <c:pt idx="193">
                  <c:v>1272.1516824915914</c:v>
                </c:pt>
                <c:pt idx="194">
                  <c:v>1277.6955605283654</c:v>
                </c:pt>
                <c:pt idx="195">
                  <c:v>1283.2060990924101</c:v>
                </c:pt>
                <c:pt idx="196">
                  <c:v>1288.6833546315033</c:v>
                </c:pt>
                <c:pt idx="197">
                  <c:v>1294.1273864550349</c:v>
                </c:pt>
                <c:pt idx="198">
                  <c:v>1299.5382566633941</c:v>
                </c:pt>
                <c:pt idx="199">
                  <c:v>1304.9160300786714</c:v>
                </c:pt>
                <c:pt idx="200">
                  <c:v>1310.26077417649</c:v>
                </c:pt>
                <c:pt idx="201">
                  <c:v>1315.5725590190389</c:v>
                </c:pt>
                <c:pt idx="202">
                  <c:v>1320.8514571892631</c:v>
                </c:pt>
                <c:pt idx="203">
                  <c:v>1326.0975437261961</c:v>
                </c:pt>
                <c:pt idx="204">
                  <c:v>1331.3108960614188</c:v>
                </c:pt>
                <c:pt idx="205">
                  <c:v>1336.4915939566351</c:v>
                </c:pt>
                <c:pt idx="206">
                  <c:v>1341.63971944232</c:v>
                </c:pt>
                <c:pt idx="207">
                  <c:v>1346.7553567574637</c:v>
                </c:pt>
                <c:pt idx="208">
                  <c:v>1351.8385922903649</c:v>
                </c:pt>
                <c:pt idx="209">
                  <c:v>1356.8895145204658</c:v>
                </c:pt>
                <c:pt idx="210">
                  <c:v>1361.9082139612265</c:v>
                </c:pt>
                <c:pt idx="211">
                  <c:v>1366.8947831039679</c:v>
                </c:pt>
                <c:pt idx="212">
                  <c:v>1371.8493163628048</c:v>
                </c:pt>
                <c:pt idx="213">
                  <c:v>1376.7719100204497</c:v>
                </c:pt>
                <c:pt idx="214">
                  <c:v>1381.6626621750379</c:v>
                </c:pt>
                <c:pt idx="215">
                  <c:v>1386.5216726879171</c:v>
                </c:pt>
                <c:pt idx="216">
                  <c:v>1391.3490431323398</c:v>
                </c:pt>
                <c:pt idx="217">
                  <c:v>1396.1448767430984</c:v>
                </c:pt>
                <c:pt idx="218">
                  <c:v>1400.9092783670581</c:v>
                </c:pt>
                <c:pt idx="219">
                  <c:v>1405.6423544145898</c:v>
                </c:pt>
                <c:pt idx="220">
                  <c:v>1410.3442128118775</c:v>
                </c:pt>
                <c:pt idx="221">
                  <c:v>1415.0149629541293</c:v>
                </c:pt>
                <c:pt idx="222">
                  <c:v>1419.6547156595298</c:v>
                </c:pt>
                <c:pt idx="223">
                  <c:v>1424.2635831242053</c:v>
                </c:pt>
                <c:pt idx="224">
                  <c:v>1428.8416788778406</c:v>
                </c:pt>
                <c:pt idx="225">
                  <c:v>1433.3891177402861</c:v>
                </c:pt>
                <c:pt idx="226">
                  <c:v>1437.9060157787612</c:v>
                </c:pt>
                <c:pt idx="227">
                  <c:v>1442.392490266029</c:v>
                </c:pt>
                <c:pt idx="228">
                  <c:v>1446.8486596393029</c:v>
                </c:pt>
                <c:pt idx="229">
                  <c:v>1451.2746434597991</c:v>
                </c:pt>
                <c:pt idx="230">
                  <c:v>1455.6705623732175</c:v>
                </c:pt>
                <c:pt idx="231">
                  <c:v>1460.036538070849</c:v>
                </c:pt>
                <c:pt idx="232">
                  <c:v>1464.3726932514498</c:v>
                </c:pt>
                <c:pt idx="233">
                  <c:v>1468.6791515838308</c:v>
                </c:pt>
                <c:pt idx="234">
                  <c:v>1472.9560376701561</c:v>
                </c:pt>
                <c:pt idx="235">
                  <c:v>1477.2034770099174</c:v>
                </c:pt>
                <c:pt idx="236">
                  <c:v>1481.4215959646467</c:v>
                </c:pt>
                <c:pt idx="237">
                  <c:v>1485.6105217232111</c:v>
                </c:pt>
                <c:pt idx="238">
                  <c:v>1489.7703822678848</c:v>
                </c:pt>
                <c:pt idx="239">
                  <c:v>1493.9013063409889</c:v>
                </c:pt>
                <c:pt idx="240">
                  <c:v>1498.0034234121858</c:v>
                </c:pt>
                <c:pt idx="241">
                  <c:v>1502.0768636464513</c:v>
                </c:pt>
                <c:pt idx="242">
                  <c:v>1506.12175787262</c:v>
                </c:pt>
                <c:pt idx="243">
                  <c:v>1510.1382375525698</c:v>
                </c:pt>
                <c:pt idx="244">
                  <c:v>1514.1264347510078</c:v>
                </c:pt>
                <c:pt idx="245">
                  <c:v>1518.0864821058326</c:v>
                </c:pt>
                <c:pt idx="246">
                  <c:v>1522.0185127990985</c:v>
                </c:pt>
                <c:pt idx="247">
                  <c:v>1525.9226605285503</c:v>
                </c:pt>
                <c:pt idx="248">
                  <c:v>1529.7990594797211</c:v>
                </c:pt>
                <c:pt idx="249">
                  <c:v>1533.6478442985672</c:v>
                </c:pt>
                <c:pt idx="250">
                  <c:v>1537.4691500647311</c:v>
                </c:pt>
                <c:pt idx="251">
                  <c:v>1541.2631122651758</c:v>
                </c:pt>
                <c:pt idx="252">
                  <c:v>1545.0298667685711</c:v>
                </c:pt>
                <c:pt idx="253">
                  <c:v>1548.7695498000051</c:v>
                </c:pt>
                <c:pt idx="254">
                  <c:v>1552.4822979163248</c:v>
                </c:pt>
                <c:pt idx="255">
                  <c:v>1556.1682479819358</c:v>
                </c:pt>
                <c:pt idx="256">
                  <c:v>1559.8275371451161</c:v>
                </c:pt>
                <c:pt idx="257">
                  <c:v>1563.4603028147878</c:v>
                </c:pt>
                <c:pt idx="258">
                  <c:v>1567.0666826378358</c:v>
                </c:pt>
                <c:pt idx="259">
                  <c:v>1570.6468144768146</c:v>
                </c:pt>
                <c:pt idx="260">
                  <c:v>1574.2008363881812</c:v>
                </c:pt>
                <c:pt idx="261">
                  <c:v>1577.7288866009651</c:v>
                </c:pt>
                <c:pt idx="262">
                  <c:v>1581.2311034958857</c:v>
                </c:pt>
                <c:pt idx="263">
                  <c:v>1584.7076255849211</c:v>
                </c:pt>
                <c:pt idx="264">
                  <c:v>1588.1585914913003</c:v>
                </c:pt>
                <c:pt idx="265">
                  <c:v>1591.5841399299227</c:v>
                </c:pt>
                <c:pt idx="266">
                  <c:v>1594.9844096882573</c:v>
                </c:pt>
                <c:pt idx="267">
                  <c:v>1598.3595396075218</c:v>
                </c:pt>
                <c:pt idx="268">
                  <c:v>1601.7096685644215</c:v>
                </c:pt>
                <c:pt idx="269">
                  <c:v>1605.0349354531916</c:v>
                </c:pt>
                <c:pt idx="270">
                  <c:v>1608.3354791680681</c:v>
                </c:pt>
                <c:pt idx="271">
                  <c:v>1611.6114385861313</c:v>
                </c:pt>
                <c:pt idx="272">
                  <c:v>1614.8629525505744</c:v>
                </c:pt>
                <c:pt idx="273">
                  <c:v>1618.0901598542482</c:v>
                </c:pt>
                <c:pt idx="274">
                  <c:v>1621.2931992236984</c:v>
                </c:pt>
                <c:pt idx="275">
                  <c:v>1624.472209303475</c:v>
                </c:pt>
                <c:pt idx="276">
                  <c:v>1627.6273286408298</c:v>
                </c:pt>
                <c:pt idx="277">
                  <c:v>1630.7586956707871</c:v>
                </c:pt>
                <c:pt idx="278">
                  <c:v>1633.8664487014648</c:v>
                </c:pt>
                <c:pt idx="279">
                  <c:v>1636.9507258999056</c:v>
                </c:pt>
                <c:pt idx="280">
                  <c:v>1640.0116652780455</c:v>
                </c:pt>
                <c:pt idx="281">
                  <c:v>1643.0494046791528</c:v>
                </c:pt>
                <c:pt idx="282">
                  <c:v>1646.0640817645219</c:v>
                </c:pt>
                <c:pt idx="283">
                  <c:v>1649.0558340005027</c:v>
                </c:pt>
                <c:pt idx="284">
                  <c:v>1652.0247986458348</c:v>
                </c:pt>
                <c:pt idx="285">
                  <c:v>1654.9711127392989</c:v>
                </c:pt>
                <c:pt idx="286">
                  <c:v>1657.8949130876408</c:v>
                </c:pt>
                <c:pt idx="287">
                  <c:v>1660.7963362538239</c:v>
                </c:pt>
                <c:pt idx="288">
                  <c:v>1663.6755185455754</c:v>
                </c:pt>
                <c:pt idx="289">
                  <c:v>1666.5325960041389</c:v>
                </c:pt>
                <c:pt idx="290">
                  <c:v>1669.3677043934324</c:v>
                </c:pt>
                <c:pt idx="291">
                  <c:v>1672.1809791893829</c:v>
                </c:pt>
                <c:pt idx="292">
                  <c:v>1674.9725555695761</c:v>
                </c:pt>
                <c:pt idx="293">
                  <c:v>1677.7425684031464</c:v>
                </c:pt>
                <c:pt idx="294">
                  <c:v>1680.4911522409566</c:v>
                </c:pt>
                <c:pt idx="295">
                  <c:v>1683.2184413060295</c:v>
                </c:pt>
                <c:pt idx="296">
                  <c:v>1685.9245694842032</c:v>
                </c:pt>
                <c:pt idx="297">
                  <c:v>1688.6096703150292</c:v>
                </c:pt>
                <c:pt idx="298">
                  <c:v>1691.27387698302</c:v>
                </c:pt>
                <c:pt idx="299">
                  <c:v>1693.9173223089672</c:v>
                </c:pt>
                <c:pt idx="300">
                  <c:v>1696.5401387416239</c:v>
                </c:pt>
              </c:numCache>
            </c:numRef>
          </c:yVal>
          <c:smooth val="0"/>
          <c:extLst>
            <c:ext xmlns:c16="http://schemas.microsoft.com/office/drawing/2014/chart" uri="{C3380CC4-5D6E-409C-BE32-E72D297353CC}">
              <c16:uniqueId val="{00000004-8788-3D40-962A-7D8ED352D779}"/>
            </c:ext>
          </c:extLst>
        </c:ser>
        <c:ser>
          <c:idx val="2"/>
          <c:order val="2"/>
          <c:tx>
            <c:strRef>
              <c:f>'\Documents and Settings\Ida\Desktop\LFoundry\LIFE\[Simulazione Bioreattori BITMAPS.xlsx]5 L-h'!$D$16</c:f>
              <c:strCache>
                <c:ptCount val="1"/>
                <c:pt idx="0">
                  <c:v>C3</c:v>
                </c:pt>
              </c:strCache>
            </c:strRef>
          </c:tx>
          <c:spPr>
            <a:ln w="25400">
              <a:solidFill>
                <a:srgbClr val="9BBB59"/>
              </a:solidFill>
            </a:ln>
            <a:effectLst/>
          </c:spPr>
          <c:marker>
            <c:symbol val="none"/>
          </c:marker>
          <c:xVal>
            <c:numRef>
              <c:f>'\Documents and Settings\Ida\Desktop\LFoundry\LIFE\[Simulazione Bioreattori BITMAPS.xlsx]5 L-h'!$A$17:$A$317</c:f>
              <c:numCache>
                <c:formatCode>General</c:formatCode>
                <c:ptCount val="30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pt idx="151">
                  <c:v>302</c:v>
                </c:pt>
                <c:pt idx="152">
                  <c:v>304</c:v>
                </c:pt>
                <c:pt idx="153">
                  <c:v>306</c:v>
                </c:pt>
                <c:pt idx="154">
                  <c:v>308</c:v>
                </c:pt>
                <c:pt idx="155">
                  <c:v>310</c:v>
                </c:pt>
                <c:pt idx="156">
                  <c:v>312</c:v>
                </c:pt>
                <c:pt idx="157">
                  <c:v>314</c:v>
                </c:pt>
                <c:pt idx="158">
                  <c:v>316</c:v>
                </c:pt>
                <c:pt idx="159">
                  <c:v>318</c:v>
                </c:pt>
                <c:pt idx="160">
                  <c:v>320</c:v>
                </c:pt>
                <c:pt idx="161">
                  <c:v>322</c:v>
                </c:pt>
                <c:pt idx="162">
                  <c:v>324</c:v>
                </c:pt>
                <c:pt idx="163">
                  <c:v>326</c:v>
                </c:pt>
                <c:pt idx="164">
                  <c:v>328</c:v>
                </c:pt>
                <c:pt idx="165">
                  <c:v>330</c:v>
                </c:pt>
                <c:pt idx="166">
                  <c:v>332</c:v>
                </c:pt>
                <c:pt idx="167">
                  <c:v>334</c:v>
                </c:pt>
                <c:pt idx="168">
                  <c:v>336</c:v>
                </c:pt>
                <c:pt idx="169">
                  <c:v>338</c:v>
                </c:pt>
                <c:pt idx="170">
                  <c:v>340</c:v>
                </c:pt>
                <c:pt idx="171">
                  <c:v>342</c:v>
                </c:pt>
                <c:pt idx="172">
                  <c:v>344</c:v>
                </c:pt>
                <c:pt idx="173">
                  <c:v>346</c:v>
                </c:pt>
                <c:pt idx="174">
                  <c:v>348</c:v>
                </c:pt>
                <c:pt idx="175">
                  <c:v>350</c:v>
                </c:pt>
                <c:pt idx="176">
                  <c:v>352</c:v>
                </c:pt>
                <c:pt idx="177">
                  <c:v>354</c:v>
                </c:pt>
                <c:pt idx="178">
                  <c:v>356</c:v>
                </c:pt>
                <c:pt idx="179">
                  <c:v>358</c:v>
                </c:pt>
                <c:pt idx="180">
                  <c:v>360</c:v>
                </c:pt>
                <c:pt idx="181">
                  <c:v>362</c:v>
                </c:pt>
                <c:pt idx="182">
                  <c:v>364</c:v>
                </c:pt>
                <c:pt idx="183">
                  <c:v>366</c:v>
                </c:pt>
                <c:pt idx="184">
                  <c:v>368</c:v>
                </c:pt>
                <c:pt idx="185">
                  <c:v>370</c:v>
                </c:pt>
                <c:pt idx="186">
                  <c:v>372</c:v>
                </c:pt>
                <c:pt idx="187">
                  <c:v>374</c:v>
                </c:pt>
                <c:pt idx="188">
                  <c:v>376</c:v>
                </c:pt>
                <c:pt idx="189">
                  <c:v>378</c:v>
                </c:pt>
                <c:pt idx="190">
                  <c:v>380</c:v>
                </c:pt>
                <c:pt idx="191">
                  <c:v>382</c:v>
                </c:pt>
                <c:pt idx="192">
                  <c:v>384</c:v>
                </c:pt>
                <c:pt idx="193">
                  <c:v>386</c:v>
                </c:pt>
                <c:pt idx="194">
                  <c:v>388</c:v>
                </c:pt>
                <c:pt idx="195">
                  <c:v>390</c:v>
                </c:pt>
                <c:pt idx="196">
                  <c:v>392</c:v>
                </c:pt>
                <c:pt idx="197">
                  <c:v>394</c:v>
                </c:pt>
                <c:pt idx="198">
                  <c:v>396</c:v>
                </c:pt>
                <c:pt idx="199">
                  <c:v>398</c:v>
                </c:pt>
                <c:pt idx="200">
                  <c:v>400</c:v>
                </c:pt>
                <c:pt idx="201">
                  <c:v>402</c:v>
                </c:pt>
                <c:pt idx="202">
                  <c:v>404</c:v>
                </c:pt>
                <c:pt idx="203">
                  <c:v>406</c:v>
                </c:pt>
                <c:pt idx="204">
                  <c:v>408</c:v>
                </c:pt>
                <c:pt idx="205">
                  <c:v>410</c:v>
                </c:pt>
                <c:pt idx="206">
                  <c:v>412</c:v>
                </c:pt>
                <c:pt idx="207">
                  <c:v>414</c:v>
                </c:pt>
                <c:pt idx="208">
                  <c:v>416</c:v>
                </c:pt>
                <c:pt idx="209">
                  <c:v>418</c:v>
                </c:pt>
                <c:pt idx="210">
                  <c:v>420</c:v>
                </c:pt>
                <c:pt idx="211">
                  <c:v>422</c:v>
                </c:pt>
                <c:pt idx="212">
                  <c:v>424</c:v>
                </c:pt>
                <c:pt idx="213">
                  <c:v>426</c:v>
                </c:pt>
                <c:pt idx="214">
                  <c:v>428</c:v>
                </c:pt>
                <c:pt idx="215">
                  <c:v>430</c:v>
                </c:pt>
                <c:pt idx="216">
                  <c:v>432</c:v>
                </c:pt>
                <c:pt idx="217">
                  <c:v>434</c:v>
                </c:pt>
                <c:pt idx="218">
                  <c:v>436</c:v>
                </c:pt>
                <c:pt idx="219">
                  <c:v>438</c:v>
                </c:pt>
                <c:pt idx="220">
                  <c:v>440</c:v>
                </c:pt>
                <c:pt idx="221">
                  <c:v>442</c:v>
                </c:pt>
                <c:pt idx="222">
                  <c:v>444</c:v>
                </c:pt>
                <c:pt idx="223">
                  <c:v>446</c:v>
                </c:pt>
                <c:pt idx="224">
                  <c:v>448</c:v>
                </c:pt>
                <c:pt idx="225">
                  <c:v>450</c:v>
                </c:pt>
                <c:pt idx="226">
                  <c:v>452</c:v>
                </c:pt>
                <c:pt idx="227">
                  <c:v>454</c:v>
                </c:pt>
                <c:pt idx="228">
                  <c:v>456</c:v>
                </c:pt>
                <c:pt idx="229">
                  <c:v>458</c:v>
                </c:pt>
                <c:pt idx="230">
                  <c:v>460</c:v>
                </c:pt>
                <c:pt idx="231">
                  <c:v>462</c:v>
                </c:pt>
                <c:pt idx="232">
                  <c:v>464</c:v>
                </c:pt>
                <c:pt idx="233">
                  <c:v>466</c:v>
                </c:pt>
                <c:pt idx="234">
                  <c:v>468</c:v>
                </c:pt>
                <c:pt idx="235">
                  <c:v>470</c:v>
                </c:pt>
                <c:pt idx="236">
                  <c:v>472</c:v>
                </c:pt>
                <c:pt idx="237">
                  <c:v>474</c:v>
                </c:pt>
                <c:pt idx="238">
                  <c:v>476</c:v>
                </c:pt>
                <c:pt idx="239">
                  <c:v>478</c:v>
                </c:pt>
                <c:pt idx="240">
                  <c:v>480</c:v>
                </c:pt>
                <c:pt idx="241">
                  <c:v>482</c:v>
                </c:pt>
                <c:pt idx="242">
                  <c:v>484</c:v>
                </c:pt>
                <c:pt idx="243">
                  <c:v>486</c:v>
                </c:pt>
                <c:pt idx="244">
                  <c:v>488</c:v>
                </c:pt>
                <c:pt idx="245">
                  <c:v>490</c:v>
                </c:pt>
                <c:pt idx="246">
                  <c:v>492</c:v>
                </c:pt>
                <c:pt idx="247">
                  <c:v>494</c:v>
                </c:pt>
                <c:pt idx="248">
                  <c:v>496</c:v>
                </c:pt>
                <c:pt idx="249">
                  <c:v>498</c:v>
                </c:pt>
                <c:pt idx="250">
                  <c:v>500</c:v>
                </c:pt>
                <c:pt idx="251">
                  <c:v>502</c:v>
                </c:pt>
                <c:pt idx="252">
                  <c:v>504</c:v>
                </c:pt>
                <c:pt idx="253">
                  <c:v>506</c:v>
                </c:pt>
                <c:pt idx="254">
                  <c:v>508</c:v>
                </c:pt>
                <c:pt idx="255">
                  <c:v>510</c:v>
                </c:pt>
                <c:pt idx="256">
                  <c:v>512</c:v>
                </c:pt>
                <c:pt idx="257">
                  <c:v>514</c:v>
                </c:pt>
                <c:pt idx="258">
                  <c:v>516</c:v>
                </c:pt>
                <c:pt idx="259">
                  <c:v>518</c:v>
                </c:pt>
                <c:pt idx="260">
                  <c:v>520</c:v>
                </c:pt>
                <c:pt idx="261">
                  <c:v>522</c:v>
                </c:pt>
                <c:pt idx="262">
                  <c:v>524</c:v>
                </c:pt>
                <c:pt idx="263">
                  <c:v>526</c:v>
                </c:pt>
                <c:pt idx="264">
                  <c:v>528</c:v>
                </c:pt>
                <c:pt idx="265">
                  <c:v>530</c:v>
                </c:pt>
                <c:pt idx="266">
                  <c:v>532</c:v>
                </c:pt>
                <c:pt idx="267">
                  <c:v>534</c:v>
                </c:pt>
                <c:pt idx="268">
                  <c:v>536</c:v>
                </c:pt>
                <c:pt idx="269">
                  <c:v>538</c:v>
                </c:pt>
                <c:pt idx="270">
                  <c:v>540</c:v>
                </c:pt>
                <c:pt idx="271">
                  <c:v>542</c:v>
                </c:pt>
                <c:pt idx="272">
                  <c:v>544</c:v>
                </c:pt>
                <c:pt idx="273">
                  <c:v>546</c:v>
                </c:pt>
                <c:pt idx="274">
                  <c:v>548</c:v>
                </c:pt>
                <c:pt idx="275">
                  <c:v>550</c:v>
                </c:pt>
                <c:pt idx="276">
                  <c:v>552</c:v>
                </c:pt>
                <c:pt idx="277">
                  <c:v>554</c:v>
                </c:pt>
                <c:pt idx="278">
                  <c:v>556</c:v>
                </c:pt>
                <c:pt idx="279">
                  <c:v>558</c:v>
                </c:pt>
                <c:pt idx="280">
                  <c:v>560</c:v>
                </c:pt>
                <c:pt idx="281">
                  <c:v>562</c:v>
                </c:pt>
                <c:pt idx="282">
                  <c:v>564</c:v>
                </c:pt>
                <c:pt idx="283">
                  <c:v>566</c:v>
                </c:pt>
                <c:pt idx="284">
                  <c:v>568</c:v>
                </c:pt>
                <c:pt idx="285">
                  <c:v>570</c:v>
                </c:pt>
                <c:pt idx="286">
                  <c:v>572</c:v>
                </c:pt>
                <c:pt idx="287">
                  <c:v>574</c:v>
                </c:pt>
                <c:pt idx="288">
                  <c:v>576</c:v>
                </c:pt>
                <c:pt idx="289">
                  <c:v>578</c:v>
                </c:pt>
                <c:pt idx="290">
                  <c:v>580</c:v>
                </c:pt>
                <c:pt idx="291">
                  <c:v>582</c:v>
                </c:pt>
                <c:pt idx="292">
                  <c:v>584</c:v>
                </c:pt>
                <c:pt idx="293">
                  <c:v>586</c:v>
                </c:pt>
                <c:pt idx="294">
                  <c:v>588</c:v>
                </c:pt>
                <c:pt idx="295">
                  <c:v>590</c:v>
                </c:pt>
                <c:pt idx="296">
                  <c:v>592</c:v>
                </c:pt>
                <c:pt idx="297">
                  <c:v>594</c:v>
                </c:pt>
                <c:pt idx="298">
                  <c:v>596</c:v>
                </c:pt>
                <c:pt idx="299">
                  <c:v>598</c:v>
                </c:pt>
                <c:pt idx="300">
                  <c:v>600</c:v>
                </c:pt>
              </c:numCache>
            </c:numRef>
          </c:xVal>
          <c:yVal>
            <c:numRef>
              <c:f>'\Documents and Settings\Ida\Desktop\LFoundry\LIFE\[Simulazione Bioreattori BITMAPS.xlsx]5 L-h'!$D$17:$D$317</c:f>
              <c:numCache>
                <c:formatCode>General</c:formatCode>
                <c:ptCount val="301"/>
                <c:pt idx="0">
                  <c:v>0</c:v>
                </c:pt>
                <c:pt idx="1">
                  <c:v>2.7434842249657245E-3</c:v>
                </c:pt>
                <c:pt idx="2">
                  <c:v>1.0882487425697305E-2</c:v>
                </c:pt>
                <c:pt idx="3">
                  <c:v>2.6979627089366635E-2</c:v>
                </c:pt>
                <c:pt idx="4">
                  <c:v>5.3510098016524892E-2</c:v>
                </c:pt>
                <c:pt idx="5">
                  <c:v>9.2863629891809893E-2</c:v>
                </c:pt>
                <c:pt idx="6">
                  <c:v>0.14734640846581618</c:v>
                </c:pt>
                <c:pt idx="7">
                  <c:v>0.21918296095598597</c:v>
                </c:pt>
                <c:pt idx="8">
                  <c:v>0.31051800626491888</c:v>
                </c:pt>
                <c:pt idx="9">
                  <c:v>0.42341827060512338</c:v>
                </c:pt>
                <c:pt idx="10">
                  <c:v>0.5598742691101386</c:v>
                </c:pt>
                <c:pt idx="11">
                  <c:v>0.72180205400275577</c:v>
                </c:pt>
                <c:pt idx="12">
                  <c:v>0.91104492988230956</c:v>
                </c:pt>
                <c:pt idx="13">
                  <c:v>1.1293751366840921</c:v>
                </c:pt>
                <c:pt idx="14">
                  <c:v>1.3784955008553561</c:v>
                </c:pt>
                <c:pt idx="15">
                  <c:v>1.6600410552838321</c:v>
                </c:pt>
                <c:pt idx="16">
                  <c:v>1.9755806285062703</c:v>
                </c:pt>
                <c:pt idx="17">
                  <c:v>2.3266184037162039</c:v>
                </c:pt>
                <c:pt idx="18">
                  <c:v>2.7145954480822612</c:v>
                </c:pt>
                <c:pt idx="19">
                  <c:v>3.1408912128795214</c:v>
                </c:pt>
                <c:pt idx="20">
                  <c:v>3.6068250049298367</c:v>
                </c:pt>
                <c:pt idx="21">
                  <c:v>4.1136574298379145</c:v>
                </c:pt>
                <c:pt idx="22">
                  <c:v>4.662591807502884</c:v>
                </c:pt>
                <c:pt idx="23">
                  <c:v>5.2547755603778645</c:v>
                </c:pt>
                <c:pt idx="24">
                  <c:v>5.8913015749415401</c:v>
                </c:pt>
                <c:pt idx="25">
                  <c:v>6.5732095368398404</c:v>
                </c:pt>
                <c:pt idx="26">
                  <c:v>7.3014872401472042</c:v>
                </c:pt>
                <c:pt idx="27">
                  <c:v>8.0770718711907783</c:v>
                </c:pt>
                <c:pt idx="28">
                  <c:v>8.9008512673733229</c:v>
                </c:pt>
                <c:pt idx="29">
                  <c:v>9.7736651514238453</c:v>
                </c:pt>
                <c:pt idx="30">
                  <c:v>10.696306341498705</c:v>
                </c:pt>
                <c:pt idx="31">
                  <c:v>11.669521937548074</c:v>
                </c:pt>
                <c:pt idx="32">
                  <c:v>12.694014484356961</c:v>
                </c:pt>
                <c:pt idx="33">
                  <c:v>13.770443111663836</c:v>
                </c:pt>
                <c:pt idx="34">
                  <c:v>14.899424651751723</c:v>
                </c:pt>
                <c:pt idx="35">
                  <c:v>16.081534734902487</c:v>
                </c:pt>
                <c:pt idx="36">
                  <c:v>17.317308863097931</c:v>
                </c:pt>
                <c:pt idx="37">
                  <c:v>18.607243462343892</c:v>
                </c:pt>
                <c:pt idx="38">
                  <c:v>19.951796913990329</c:v>
                </c:pt>
                <c:pt idx="39">
                  <c:v>21.351390565411851</c:v>
                </c:pt>
                <c:pt idx="40">
                  <c:v>22.806409720408141</c:v>
                </c:pt>
                <c:pt idx="41">
                  <c:v>24.31720460967929</c:v>
                </c:pt>
                <c:pt idx="42">
                  <c:v>25.884091341722829</c:v>
                </c:pt>
                <c:pt idx="43">
                  <c:v>27.507352834495986</c:v>
                </c:pt>
                <c:pt idx="44">
                  <c:v>29.187239728179829</c:v>
                </c:pt>
                <c:pt idx="45">
                  <c:v>30.923971279377152</c:v>
                </c:pt>
                <c:pt idx="46">
                  <c:v>32.717736237070916</c:v>
                </c:pt>
                <c:pt idx="47">
                  <c:v>34.568693700661697</c:v>
                </c:pt>
                <c:pt idx="48">
                  <c:v>36.476973960406426</c:v>
                </c:pt>
                <c:pt idx="49">
                  <c:v>38.442679320560153</c:v>
                </c:pt>
                <c:pt idx="50">
                  <c:v>40.465884905534701</c:v>
                </c:pt>
                <c:pt idx="51">
                  <c:v>42.546639449370751</c:v>
                </c:pt>
                <c:pt idx="52">
                  <c:v>44.684966068820444</c:v>
                </c:pt>
                <c:pt idx="53">
                  <c:v>46.880863020332178</c:v>
                </c:pt>
                <c:pt idx="54">
                  <c:v>49.134304441223478</c:v>
                </c:pt>
                <c:pt idx="55">
                  <c:v>51.44524107532245</c:v>
                </c:pt>
                <c:pt idx="56">
                  <c:v>53.813600983359997</c:v>
                </c:pt>
                <c:pt idx="57">
                  <c:v>56.239290238377613</c:v>
                </c:pt>
                <c:pt idx="58">
                  <c:v>58.722193606428043</c:v>
                </c:pt>
                <c:pt idx="59">
                  <c:v>61.262175212824218</c:v>
                </c:pt>
                <c:pt idx="60">
                  <c:v>63.85907919420309</c:v>
                </c:pt>
                <c:pt idx="61">
                  <c:v>66.512730336656631</c:v>
                </c:pt>
                <c:pt idx="62">
                  <c:v>69.222934700179948</c:v>
                </c:pt>
                <c:pt idx="63">
                  <c:v>71.98948022968267</c:v>
                </c:pt>
                <c:pt idx="64">
                  <c:v>74.812137352817189</c:v>
                </c:pt>
                <c:pt idx="65">
                  <c:v>77.690659564847707</c:v>
                </c:pt>
                <c:pt idx="66">
                  <c:v>80.624784000801526</c:v>
                </c:pt>
                <c:pt idx="67">
                  <c:v>83.614231995144934</c:v>
                </c:pt>
                <c:pt idx="68">
                  <c:v>86.658709629184528</c:v>
                </c:pt>
                <c:pt idx="69">
                  <c:v>89.757908266450585</c:v>
                </c:pt>
                <c:pt idx="70">
                  <c:v>92.911505076255196</c:v>
                </c:pt>
                <c:pt idx="71">
                  <c:v>96.119163545656107</c:v>
                </c:pt>
                <c:pt idx="72">
                  <c:v>99.380533980037626</c:v>
                </c:pt>
                <c:pt idx="73">
                  <c:v>102.69525399251236</c:v>
                </c:pt>
                <c:pt idx="74">
                  <c:v>106.06294898235545</c:v>
                </c:pt>
                <c:pt idx="75">
                  <c:v>109.48323260267055</c:v>
                </c:pt>
                <c:pt idx="76">
                  <c:v>112.95570721748771</c:v>
                </c:pt>
                <c:pt idx="77">
                  <c:v>116.47996434849181</c:v>
                </c:pt>
                <c:pt idx="78">
                  <c:v>120.05558511156293</c:v>
                </c:pt>
                <c:pt idx="79">
                  <c:v>123.68214064333971</c:v>
                </c:pt>
                <c:pt idx="80">
                  <c:v>127.35919251796314</c:v>
                </c:pt>
                <c:pt idx="81">
                  <c:v>131.08629315421427</c:v>
                </c:pt>
                <c:pt idx="82">
                  <c:v>134.86298621319727</c:v>
                </c:pt>
                <c:pt idx="83">
                  <c:v>138.68880698676801</c:v>
                </c:pt>
                <c:pt idx="84">
                  <c:v>142.56328277686961</c:v>
                </c:pt>
                <c:pt idx="85">
                  <c:v>146.48593326595022</c:v>
                </c:pt>
                <c:pt idx="86">
                  <c:v>150.45627087862383</c:v>
                </c:pt>
                <c:pt idx="87">
                  <c:v>154.47380113475288</c:v>
                </c:pt>
                <c:pt idx="88">
                  <c:v>158.53802299411635</c:v>
                </c:pt>
                <c:pt idx="89">
                  <c:v>162.64842919279047</c:v>
                </c:pt>
                <c:pt idx="90">
                  <c:v>166.80450657144942</c:v>
                </c:pt>
                <c:pt idx="91">
                  <c:v>171.00573639570439</c:v>
                </c:pt>
                <c:pt idx="92">
                  <c:v>175.25159466864028</c:v>
                </c:pt>
                <c:pt idx="93">
                  <c:v>179.54155243571645</c:v>
                </c:pt>
                <c:pt idx="94">
                  <c:v>183.87507608214818</c:v>
                </c:pt>
                <c:pt idx="95">
                  <c:v>188.2516276229411</c:v>
                </c:pt>
                <c:pt idx="96">
                  <c:v>192.67066498570827</c:v>
                </c:pt>
                <c:pt idx="97">
                  <c:v>197.13164228641054</c:v>
                </c:pt>
                <c:pt idx="98">
                  <c:v>201.63401009814893</c:v>
                </c:pt>
                <c:pt idx="99">
                  <c:v>206.17721571316955</c:v>
                </c:pt>
                <c:pt idx="100">
                  <c:v>210.7607033981763</c:v>
                </c:pt>
                <c:pt idx="101">
                  <c:v>215.38391464312099</c:v>
                </c:pt>
                <c:pt idx="102">
                  <c:v>220.04628840356128</c:v>
                </c:pt>
                <c:pt idx="103">
                  <c:v>224.74726133674542</c:v>
                </c:pt>
                <c:pt idx="104">
                  <c:v>229.48626803152601</c:v>
                </c:pt>
                <c:pt idx="105">
                  <c:v>234.26274123222626</c:v>
                </c:pt>
                <c:pt idx="106">
                  <c:v>239.07611205659344</c:v>
                </c:pt>
                <c:pt idx="107">
                  <c:v>243.92581020793727</c:v>
                </c:pt>
                <c:pt idx="108">
                  <c:v>248.81126418157982</c:v>
                </c:pt>
                <c:pt idx="109">
                  <c:v>253.73190146573265</c:v>
                </c:pt>
                <c:pt idx="110">
                  <c:v>258.68714873689925</c:v>
                </c:pt>
                <c:pt idx="111">
                  <c:v>263.67643204992874</c:v>
                </c:pt>
                <c:pt idx="112">
                  <c:v>268.69917702281521</c:v>
                </c:pt>
                <c:pt idx="113">
                  <c:v>273.75480901635882</c:v>
                </c:pt>
                <c:pt idx="114">
                  <c:v>278.84275330877682</c:v>
                </c:pt>
                <c:pt idx="115">
                  <c:v>283.96243526539843</c:v>
                </c:pt>
                <c:pt idx="116">
                  <c:v>289.11328050349624</c:v>
                </c:pt>
                <c:pt idx="117">
                  <c:v>294.29471505239121</c:v>
                </c:pt>
                <c:pt idx="118">
                  <c:v>299.50616550893329</c:v>
                </c:pt>
                <c:pt idx="119">
                  <c:v>304.74705918839265</c:v>
                </c:pt>
                <c:pt idx="120">
                  <c:v>310.0168242709413</c:v>
                </c:pt>
                <c:pt idx="121">
                  <c:v>315.31488994374951</c:v>
                </c:pt>
                <c:pt idx="122">
                  <c:v>320.64068653881054</c:v>
                </c:pt>
                <c:pt idx="123">
                  <c:v>325.99364566659523</c:v>
                </c:pt>
                <c:pt idx="124">
                  <c:v>331.37320034560395</c:v>
                </c:pt>
                <c:pt idx="125">
                  <c:v>336.77878512789789</c:v>
                </c:pt>
                <c:pt idx="126">
                  <c:v>342.20983622072202</c:v>
                </c:pt>
                <c:pt idx="127">
                  <c:v>347.66579160427108</c:v>
                </c:pt>
                <c:pt idx="128">
                  <c:v>353.14609114569964</c:v>
                </c:pt>
                <c:pt idx="129">
                  <c:v>358.65017670944371</c:v>
                </c:pt>
                <c:pt idx="130">
                  <c:v>364.17749226393931</c:v>
                </c:pt>
                <c:pt idx="131">
                  <c:v>369.72748398481178</c:v>
                </c:pt>
                <c:pt idx="132">
                  <c:v>375.29960035461414</c:v>
                </c:pt>
                <c:pt idx="133">
                  <c:v>380.89329225918169</c:v>
                </c:pt>
                <c:pt idx="134">
                  <c:v>386.50801308068253</c:v>
                </c:pt>
                <c:pt idx="135">
                  <c:v>392.14321878743851</c:v>
                </c:pt>
                <c:pt idx="136">
                  <c:v>397.79836802056269</c:v>
                </c:pt>
                <c:pt idx="137">
                  <c:v>403.4729221775263</c:v>
                </c:pt>
                <c:pt idx="138">
                  <c:v>409.16634549267394</c:v>
                </c:pt>
                <c:pt idx="139">
                  <c:v>414.8781051147987</c:v>
                </c:pt>
                <c:pt idx="140">
                  <c:v>420.60767118178779</c:v>
                </c:pt>
                <c:pt idx="141">
                  <c:v>426.35451689246838</c:v>
                </c:pt>
                <c:pt idx="142">
                  <c:v>432.1181185756696</c:v>
                </c:pt>
                <c:pt idx="143">
                  <c:v>437.89795575657206</c:v>
                </c:pt>
                <c:pt idx="144">
                  <c:v>443.69351122040769</c:v>
                </c:pt>
                <c:pt idx="145">
                  <c:v>449.50427107357632</c:v>
                </c:pt>
                <c:pt idx="146">
                  <c:v>455.32972480223515</c:v>
                </c:pt>
                <c:pt idx="147">
                  <c:v>461.16936532840708</c:v>
                </c:pt>
                <c:pt idx="148">
                  <c:v>467.02268906367249</c:v>
                </c:pt>
                <c:pt idx="149">
                  <c:v>472.88919596050363</c:v>
                </c:pt>
                <c:pt idx="150">
                  <c:v>478.76838956128648</c:v>
                </c:pt>
                <c:pt idx="151">
                  <c:v>484.65977704509652</c:v>
                </c:pt>
                <c:pt idx="152">
                  <c:v>490.56286927225005</c:v>
                </c:pt>
                <c:pt idx="153">
                  <c:v>496.47718082673708</c:v>
                </c:pt>
                <c:pt idx="154">
                  <c:v>502.40223005652024</c:v>
                </c:pt>
                <c:pt idx="155">
                  <c:v>508.33753911181094</c:v>
                </c:pt>
                <c:pt idx="156">
                  <c:v>514.28263398131458</c:v>
                </c:pt>
                <c:pt idx="157">
                  <c:v>520.23704452653965</c:v>
                </c:pt>
                <c:pt idx="158">
                  <c:v>526.20030451419154</c:v>
                </c:pt>
                <c:pt idx="159">
                  <c:v>532.17195164669045</c:v>
                </c:pt>
                <c:pt idx="160">
                  <c:v>538.1515275908904</c:v>
                </c:pt>
                <c:pt idx="161">
                  <c:v>544.13857800502535</c:v>
                </c:pt>
                <c:pt idx="162">
                  <c:v>550.1326525638832</c:v>
                </c:pt>
                <c:pt idx="163">
                  <c:v>556.1333049823395</c:v>
                </c:pt>
                <c:pt idx="164">
                  <c:v>562.14009303721502</c:v>
                </c:pt>
                <c:pt idx="165">
                  <c:v>568.15257858753569</c:v>
                </c:pt>
                <c:pt idx="166">
                  <c:v>574.17032759322035</c:v>
                </c:pt>
                <c:pt idx="167">
                  <c:v>580.1929101322429</c:v>
                </c:pt>
                <c:pt idx="168">
                  <c:v>586.21990041630454</c:v>
                </c:pt>
                <c:pt idx="169">
                  <c:v>592.25087680505021</c:v>
                </c:pt>
                <c:pt idx="170">
                  <c:v>598.2854218188786</c:v>
                </c:pt>
                <c:pt idx="171">
                  <c:v>604.32312215036131</c:v>
                </c:pt>
                <c:pt idx="172">
                  <c:v>610.36356867432744</c:v>
                </c:pt>
                <c:pt idx="173">
                  <c:v>616.40635645663804</c:v>
                </c:pt>
                <c:pt idx="174">
                  <c:v>622.45108476167559</c:v>
                </c:pt>
                <c:pt idx="175">
                  <c:v>628.49735705861872</c:v>
                </c:pt>
                <c:pt idx="176">
                  <c:v>634.54478102647829</c:v>
                </c:pt>
                <c:pt idx="177">
                  <c:v>640.59296855796515</c:v>
                </c:pt>
                <c:pt idx="178">
                  <c:v>646.64153576224339</c:v>
                </c:pt>
                <c:pt idx="179">
                  <c:v>652.69010296652482</c:v>
                </c:pt>
                <c:pt idx="180">
                  <c:v>658.73829471659803</c:v>
                </c:pt>
                <c:pt idx="181">
                  <c:v>664.7857397763396</c:v>
                </c:pt>
                <c:pt idx="182">
                  <c:v>670.8320711261149</c:v>
                </c:pt>
                <c:pt idx="183">
                  <c:v>676.87692596030342</c:v>
                </c:pt>
                <c:pt idx="184">
                  <c:v>682.91994568373298</c:v>
                </c:pt>
                <c:pt idx="185">
                  <c:v>688.96077590726804</c:v>
                </c:pt>
                <c:pt idx="186">
                  <c:v>694.99906644241548</c:v>
                </c:pt>
                <c:pt idx="187">
                  <c:v>701.03447129511062</c:v>
                </c:pt>
                <c:pt idx="188">
                  <c:v>707.06664865857977</c:v>
                </c:pt>
                <c:pt idx="189">
                  <c:v>713.09526090540248</c:v>
                </c:pt>
                <c:pt idx="190">
                  <c:v>719.11997457876203</c:v>
                </c:pt>
                <c:pt idx="191">
                  <c:v>725.14046038286847</c:v>
                </c:pt>
                <c:pt idx="192">
                  <c:v>731.15639317269995</c:v>
                </c:pt>
                <c:pt idx="193">
                  <c:v>737.16745194290797</c:v>
                </c:pt>
                <c:pt idx="194">
                  <c:v>743.17331981608436</c:v>
                </c:pt>
                <c:pt idx="195">
                  <c:v>749.17368403026353</c:v>
                </c:pt>
                <c:pt idx="196">
                  <c:v>755.16823592583251</c:v>
                </c:pt>
                <c:pt idx="197">
                  <c:v>761.1566709317126</c:v>
                </c:pt>
                <c:pt idx="198">
                  <c:v>767.13868855095359</c:v>
                </c:pt>
                <c:pt idx="199">
                  <c:v>773.11399234570581</c:v>
                </c:pt>
                <c:pt idx="200">
                  <c:v>779.08228992160343</c:v>
                </c:pt>
                <c:pt idx="201">
                  <c:v>785.04329291157489</c:v>
                </c:pt>
                <c:pt idx="202">
                  <c:v>790.99671695910752</c:v>
                </c:pt>
                <c:pt idx="203">
                  <c:v>796.94228170095812</c:v>
                </c:pt>
                <c:pt idx="204">
                  <c:v>802.87971074941083</c:v>
                </c:pt>
                <c:pt idx="205">
                  <c:v>808.80873167393554</c:v>
                </c:pt>
                <c:pt idx="206">
                  <c:v>814.72907598247309</c:v>
                </c:pt>
                <c:pt idx="207">
                  <c:v>820.64047910219551</c:v>
                </c:pt>
                <c:pt idx="208">
                  <c:v>826.5426803598416</c:v>
                </c:pt>
                <c:pt idx="209">
                  <c:v>832.4354229616265</c:v>
                </c:pt>
                <c:pt idx="210">
                  <c:v>838.31845397273275</c:v>
                </c:pt>
                <c:pt idx="211">
                  <c:v>844.19152429641292</c:v>
                </c:pt>
                <c:pt idx="212">
                  <c:v>850.05438865270651</c:v>
                </c:pt>
                <c:pt idx="213">
                  <c:v>855.90680555679353</c:v>
                </c:pt>
                <c:pt idx="214">
                  <c:v>861.74853729699555</c:v>
                </c:pt>
                <c:pt idx="215">
                  <c:v>867.57934991244974</c:v>
                </c:pt>
                <c:pt idx="216">
                  <c:v>873.39901317044848</c:v>
                </c:pt>
                <c:pt idx="217">
                  <c:v>879.20730054347803</c:v>
                </c:pt>
                <c:pt idx="218">
                  <c:v>885.00398918596147</c:v>
                </c:pt>
                <c:pt idx="219">
                  <c:v>890.78885991072741</c:v>
                </c:pt>
                <c:pt idx="220">
                  <c:v>896.56169716518207</c:v>
                </c:pt>
                <c:pt idx="221">
                  <c:v>902.32228900728148</c:v>
                </c:pt>
                <c:pt idx="222">
                  <c:v>908.07042708119559</c:v>
                </c:pt>
                <c:pt idx="223">
                  <c:v>913.80590659278346</c:v>
                </c:pt>
                <c:pt idx="224">
                  <c:v>919.52852628484038</c:v>
                </c:pt>
                <c:pt idx="225">
                  <c:v>925.23808841212315</c:v>
                </c:pt>
                <c:pt idx="226">
                  <c:v>930.93439871619853</c:v>
                </c:pt>
                <c:pt idx="227">
                  <c:v>936.61726640008249</c:v>
                </c:pt>
                <c:pt idx="228">
                  <c:v>942.2865041027419</c:v>
                </c:pt>
                <c:pt idx="229">
                  <c:v>947.94192787337352</c:v>
                </c:pt>
                <c:pt idx="230">
                  <c:v>953.58335714559655</c:v>
                </c:pt>
                <c:pt idx="231">
                  <c:v>959.21061471143241</c:v>
                </c:pt>
                <c:pt idx="232">
                  <c:v>964.82352669520708</c:v>
                </c:pt>
                <c:pt idx="233">
                  <c:v>970.42192252730615</c:v>
                </c:pt>
                <c:pt idx="234">
                  <c:v>976.00563491778303</c:v>
                </c:pt>
                <c:pt idx="235">
                  <c:v>981.57449982991704</c:v>
                </c:pt>
                <c:pt idx="236">
                  <c:v>987.12835645363805</c:v>
                </c:pt>
                <c:pt idx="237">
                  <c:v>992.66704717885341</c:v>
                </c:pt>
                <c:pt idx="238">
                  <c:v>998.19041756873355</c:v>
                </c:pt>
                <c:pt idx="239">
                  <c:v>1003.6983163328703</c:v>
                </c:pt>
                <c:pt idx="240">
                  <c:v>1009.190595300416</c:v>
                </c:pt>
                <c:pt idx="241">
                  <c:v>1014.6671093931474</c:v>
                </c:pt>
                <c:pt idx="242">
                  <c:v>1020.1277165984775</c:v>
                </c:pt>
                <c:pt idx="243">
                  <c:v>1025.5722779424116</c:v>
                </c:pt>
                <c:pt idx="244">
                  <c:v>1031.0006574625145</c:v>
                </c:pt>
                <c:pt idx="245">
                  <c:v>1036.4127221807714</c:v>
                </c:pt>
                <c:pt idx="246">
                  <c:v>1041.8083420765206</c:v>
                </c:pt>
                <c:pt idx="247">
                  <c:v>1047.187390059318</c:v>
                </c:pt>
                <c:pt idx="248">
                  <c:v>1052.5497419417761</c:v>
                </c:pt>
                <c:pt idx="249">
                  <c:v>1057.8952764124058</c:v>
                </c:pt>
                <c:pt idx="250">
                  <c:v>1063.223875008543</c:v>
                </c:pt>
                <c:pt idx="251">
                  <c:v>1068.535422089172</c:v>
                </c:pt>
                <c:pt idx="252">
                  <c:v>1073.8298048078298</c:v>
                </c:pt>
                <c:pt idx="253">
                  <c:v>1079.106913085523</c:v>
                </c:pt>
                <c:pt idx="254">
                  <c:v>1084.3666395836431</c:v>
                </c:pt>
                <c:pt idx="255">
                  <c:v>1089.6088796769573</c:v>
                </c:pt>
                <c:pt idx="256">
                  <c:v>1094.8335314266035</c:v>
                </c:pt>
                <c:pt idx="257">
                  <c:v>1100.040495553139</c:v>
                </c:pt>
                <c:pt idx="258">
                  <c:v>1105.2296754096415</c:v>
                </c:pt>
                <c:pt idx="259">
                  <c:v>1110.4009769548259</c:v>
                </c:pt>
                <c:pt idx="260">
                  <c:v>1115.5543087263031</c:v>
                </c:pt>
                <c:pt idx="261">
                  <c:v>1120.6895818138044</c:v>
                </c:pt>
                <c:pt idx="262">
                  <c:v>1125.8067098324941</c:v>
                </c:pt>
                <c:pt idx="263">
                  <c:v>1130.9056088964101</c:v>
                </c:pt>
                <c:pt idx="264">
                  <c:v>1135.9861975919086</c:v>
                </c:pt>
                <c:pt idx="265">
                  <c:v>1141.04839695122</c:v>
                </c:pt>
                <c:pt idx="266">
                  <c:v>1146.0921304260758</c:v>
                </c:pt>
                <c:pt idx="267">
                  <c:v>1151.1173238614249</c:v>
                </c:pt>
                <c:pt idx="268">
                  <c:v>1156.1239054692364</c:v>
                </c:pt>
                <c:pt idx="269">
                  <c:v>1161.1118058023908</c:v>
                </c:pt>
                <c:pt idx="270">
                  <c:v>1166.0809577286811</c:v>
                </c:pt>
                <c:pt idx="271">
                  <c:v>1171.0312964048708</c:v>
                </c:pt>
                <c:pt idx="272">
                  <c:v>1175.9627592509341</c:v>
                </c:pt>
                <c:pt idx="273">
                  <c:v>1180.8752859243043</c:v>
                </c:pt>
                <c:pt idx="274">
                  <c:v>1185.7688182942975</c:v>
                </c:pt>
                <c:pt idx="275">
                  <c:v>1190.6433004166163</c:v>
                </c:pt>
                <c:pt idx="276">
                  <c:v>1195.4986785080018</c:v>
                </c:pt>
                <c:pt idx="277">
                  <c:v>1200.3349009209198</c:v>
                </c:pt>
                <c:pt idx="278">
                  <c:v>1205.1519181184774</c:v>
                </c:pt>
                <c:pt idx="279">
                  <c:v>1209.949682649388</c:v>
                </c:pt>
                <c:pt idx="280">
                  <c:v>1214.7281491230401</c:v>
                </c:pt>
                <c:pt idx="281">
                  <c:v>1219.4872741847796</c:v>
                </c:pt>
                <c:pt idx="282">
                  <c:v>1224.2270164912161</c:v>
                </c:pt>
                <c:pt idx="283">
                  <c:v>1228.9473366857637</c:v>
                </c:pt>
                <c:pt idx="284">
                  <c:v>1233.6481973742091</c:v>
                </c:pt>
                <c:pt idx="285">
                  <c:v>1238.3295631004935</c:v>
                </c:pt>
                <c:pt idx="286">
                  <c:v>1242.9914003225672</c:v>
                </c:pt>
                <c:pt idx="287">
                  <c:v>1247.63367738847</c:v>
                </c:pt>
                <c:pt idx="288">
                  <c:v>1252.2563645124378</c:v>
                </c:pt>
                <c:pt idx="289">
                  <c:v>1256.8594337512345</c:v>
                </c:pt>
                <c:pt idx="290">
                  <c:v>1261.4428589805968</c:v>
                </c:pt>
                <c:pt idx="291">
                  <c:v>1266.0066158718012</c:v>
                </c:pt>
                <c:pt idx="292">
                  <c:v>1270.550681868443</c:v>
                </c:pt>
                <c:pt idx="293">
                  <c:v>1275.0750361632731</c:v>
                </c:pt>
                <c:pt idx="294">
                  <c:v>1279.5796596752516</c:v>
                </c:pt>
                <c:pt idx="295">
                  <c:v>1284.0645350267002</c:v>
                </c:pt>
                <c:pt idx="296">
                  <c:v>1288.5296465206725</c:v>
                </c:pt>
                <c:pt idx="297">
                  <c:v>1292.9749801183848</c:v>
                </c:pt>
                <c:pt idx="298">
                  <c:v>1297.4005234168835</c:v>
                </c:pt>
                <c:pt idx="299">
                  <c:v>1301.8062656268003</c:v>
                </c:pt>
                <c:pt idx="300">
                  <c:v>1306.1921975502928</c:v>
                </c:pt>
              </c:numCache>
            </c:numRef>
          </c:yVal>
          <c:smooth val="0"/>
          <c:extLst>
            <c:ext xmlns:c16="http://schemas.microsoft.com/office/drawing/2014/chart" uri="{C3380CC4-5D6E-409C-BE32-E72D297353CC}">
              <c16:uniqueId val="{00000005-8788-3D40-962A-7D8ED352D779}"/>
            </c:ext>
          </c:extLst>
        </c:ser>
        <c:dLbls>
          <c:showLegendKey val="0"/>
          <c:showVal val="0"/>
          <c:showCatName val="0"/>
          <c:showSerName val="0"/>
          <c:showPercent val="0"/>
          <c:showBubbleSize val="0"/>
        </c:dLbls>
        <c:axId val="110806528"/>
        <c:axId val="110808448"/>
      </c:scatterChart>
      <c:valAx>
        <c:axId val="110806528"/>
        <c:scaling>
          <c:orientation val="minMax"/>
        </c:scaling>
        <c:delete val="0"/>
        <c:axPos val="b"/>
        <c:title>
          <c:tx>
            <c:rich>
              <a:bodyPr/>
              <a:lstStyle/>
              <a:p>
                <a:pPr>
                  <a:defRPr/>
                </a:pPr>
                <a:r>
                  <a:rPr lang="it-IT"/>
                  <a:t>Time [h]</a:t>
                </a:r>
              </a:p>
            </c:rich>
          </c:tx>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0808448"/>
        <c:crosses val="autoZero"/>
        <c:crossBetween val="midCat"/>
      </c:valAx>
      <c:valAx>
        <c:axId val="110808448"/>
        <c:scaling>
          <c:orientation val="minMax"/>
        </c:scaling>
        <c:delete val="0"/>
        <c:axPos val="l"/>
        <c:majorGridlines>
          <c:spPr>
            <a:ln w="9525" cap="flat" cmpd="sng" algn="ctr">
              <a:solidFill>
                <a:schemeClr val="tx1">
                  <a:lumMod val="15000"/>
                  <a:lumOff val="85000"/>
                </a:schemeClr>
              </a:solidFill>
              <a:round/>
            </a:ln>
            <a:effectLst/>
          </c:spPr>
        </c:majorGridlines>
        <c:title>
          <c:tx>
            <c:rich>
              <a:bodyPr/>
              <a:lstStyle/>
              <a:p>
                <a:pPr>
                  <a:defRPr/>
                </a:pPr>
                <a:r>
                  <a:rPr lang="it-IT"/>
                  <a:t>TMAH</a:t>
                </a:r>
                <a:r>
                  <a:rPr lang="it-IT" baseline="0"/>
                  <a:t> [mg/L]</a:t>
                </a:r>
                <a:endParaRPr lang="it-IT"/>
              </a:p>
            </c:rich>
          </c:tx>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0806528"/>
        <c:crosses val="autoZero"/>
        <c:crossBetween val="midCat"/>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3814F55A-2539-4275-AD6D-AD228F2FF9C4}" type="datetimeFigureOut">
              <a:rPr lang="en-US" smtClean="0"/>
              <a:t>9/17/2020</a:t>
            </a:fld>
            <a:endParaRPr lang="en-US"/>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0BFBA62A-0936-4DE0-994D-DDD159EA36EF}" type="slidenum">
              <a:rPr lang="en-US" smtClean="0"/>
              <a:t>‹#›</a:t>
            </a:fld>
            <a:endParaRPr lang="en-US"/>
          </a:p>
        </p:txBody>
      </p:sp>
    </p:spTree>
    <p:extLst>
      <p:ext uri="{BB962C8B-B14F-4D97-AF65-F5344CB8AC3E}">
        <p14:creationId xmlns:p14="http://schemas.microsoft.com/office/powerpoint/2010/main" val="31643785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8" name="Shape 48"/>
          <p:cNvSpPr>
            <a:spLocks noGrp="1" noRot="1" noChangeAspect="1"/>
          </p:cNvSpPr>
          <p:nvPr>
            <p:ph type="sldImg"/>
          </p:nvPr>
        </p:nvSpPr>
        <p:spPr>
          <a:xfrm>
            <a:off x="917575" y="744538"/>
            <a:ext cx="4962525" cy="3722687"/>
          </a:xfrm>
          <a:prstGeom prst="rect">
            <a:avLst/>
          </a:prstGeom>
        </p:spPr>
        <p:txBody>
          <a:bodyPr/>
          <a:lstStyle/>
          <a:p>
            <a:pPr lvl="0"/>
            <a:endParaRPr/>
          </a:p>
        </p:txBody>
      </p:sp>
      <p:sp>
        <p:nvSpPr>
          <p:cNvPr id="49" name="Shape 49"/>
          <p:cNvSpPr>
            <a:spLocks noGrp="1"/>
          </p:cNvSpPr>
          <p:nvPr>
            <p:ph type="body" sz="quarter" idx="1"/>
          </p:nvPr>
        </p:nvSpPr>
        <p:spPr>
          <a:xfrm>
            <a:off x="906357" y="4715153"/>
            <a:ext cx="4984962" cy="4466987"/>
          </a:xfrm>
          <a:prstGeom prst="rect">
            <a:avLst/>
          </a:prstGeom>
        </p:spPr>
        <p:txBody>
          <a:bodyPr/>
          <a:lstStyle/>
          <a:p>
            <a:pPr lvl="0"/>
            <a:endParaRPr/>
          </a:p>
        </p:txBody>
      </p:sp>
    </p:spTree>
    <p:extLst>
      <p:ext uri="{BB962C8B-B14F-4D97-AF65-F5344CB8AC3E}">
        <p14:creationId xmlns:p14="http://schemas.microsoft.com/office/powerpoint/2010/main" val="1244136114"/>
      </p:ext>
    </p:extLst>
  </p:cSld>
  <p:clrMap bg1="lt1" tx1="dk1" bg2="lt2" tx2="dk2" accent1="accent1" accent2="accent2" accent3="accent3" accent4="accent4" accent5="accent5" accent6="accent6" hlink="hlink" folHlink="folHlink"/>
  <p:notesStyle>
    <a:lvl1pPr defTabSz="457200">
      <a:lnSpc>
        <a:spcPct val="125000"/>
      </a:lnSpc>
      <a:defRPr sz="2400">
        <a:latin typeface="Avenir Roman"/>
        <a:ea typeface="Avenir Roman"/>
        <a:cs typeface="Avenir Roman"/>
        <a:sym typeface="Avenir Roman"/>
      </a:defRPr>
    </a:lvl1pPr>
    <a:lvl2pPr indent="228600" defTabSz="457200">
      <a:lnSpc>
        <a:spcPct val="125000"/>
      </a:lnSpc>
      <a:defRPr sz="2400">
        <a:latin typeface="Avenir Roman"/>
        <a:ea typeface="Avenir Roman"/>
        <a:cs typeface="Avenir Roman"/>
        <a:sym typeface="Avenir Roman"/>
      </a:defRPr>
    </a:lvl2pPr>
    <a:lvl3pPr indent="457200" defTabSz="457200">
      <a:lnSpc>
        <a:spcPct val="125000"/>
      </a:lnSpc>
      <a:defRPr sz="2400">
        <a:latin typeface="Avenir Roman"/>
        <a:ea typeface="Avenir Roman"/>
        <a:cs typeface="Avenir Roman"/>
        <a:sym typeface="Avenir Roman"/>
      </a:defRPr>
    </a:lvl3pPr>
    <a:lvl4pPr indent="685800" defTabSz="457200">
      <a:lnSpc>
        <a:spcPct val="125000"/>
      </a:lnSpc>
      <a:defRPr sz="2400">
        <a:latin typeface="Avenir Roman"/>
        <a:ea typeface="Avenir Roman"/>
        <a:cs typeface="Avenir Roman"/>
        <a:sym typeface="Avenir Roman"/>
      </a:defRPr>
    </a:lvl4pPr>
    <a:lvl5pPr indent="914400" defTabSz="457200">
      <a:lnSpc>
        <a:spcPct val="125000"/>
      </a:lnSpc>
      <a:defRPr sz="2400">
        <a:latin typeface="Avenir Roman"/>
        <a:ea typeface="Avenir Roman"/>
        <a:cs typeface="Avenir Roman"/>
        <a:sym typeface="Avenir Roman"/>
      </a:defRPr>
    </a:lvl5pPr>
    <a:lvl6pPr indent="1143000" defTabSz="457200">
      <a:lnSpc>
        <a:spcPct val="125000"/>
      </a:lnSpc>
      <a:defRPr sz="2400">
        <a:latin typeface="Avenir Roman"/>
        <a:ea typeface="Avenir Roman"/>
        <a:cs typeface="Avenir Roman"/>
        <a:sym typeface="Avenir Roman"/>
      </a:defRPr>
    </a:lvl6pPr>
    <a:lvl7pPr indent="1371600" defTabSz="457200">
      <a:lnSpc>
        <a:spcPct val="125000"/>
      </a:lnSpc>
      <a:defRPr sz="2400">
        <a:latin typeface="Avenir Roman"/>
        <a:ea typeface="Avenir Roman"/>
        <a:cs typeface="Avenir Roman"/>
        <a:sym typeface="Avenir Roman"/>
      </a:defRPr>
    </a:lvl7pPr>
    <a:lvl8pPr indent="1600200" defTabSz="457200">
      <a:lnSpc>
        <a:spcPct val="125000"/>
      </a:lnSpc>
      <a:defRPr sz="2400">
        <a:latin typeface="Avenir Roman"/>
        <a:ea typeface="Avenir Roman"/>
        <a:cs typeface="Avenir Roman"/>
        <a:sym typeface="Avenir Roman"/>
      </a:defRPr>
    </a:lvl8pPr>
    <a:lvl9pPr indent="1828800" defTabSz="457200">
      <a:lnSpc>
        <a:spcPct val="125000"/>
      </a:lnSpc>
      <a:defRPr sz="2400">
        <a:latin typeface="Avenir Roman"/>
        <a:ea typeface="Avenir Roman"/>
        <a:cs typeface="Avenir Roman"/>
        <a:sym typeface="Avenir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7" name="Segnaposto testo 7"/>
          <p:cNvSpPr>
            <a:spLocks noGrp="1"/>
          </p:cNvSpPr>
          <p:nvPr>
            <p:ph type="body" sz="quarter" idx="10" hasCustomPrompt="1"/>
          </p:nvPr>
        </p:nvSpPr>
        <p:spPr>
          <a:xfrm>
            <a:off x="763129" y="2564838"/>
            <a:ext cx="9268178" cy="1219770"/>
          </a:xfrm>
          <a:prstGeom prst="rect">
            <a:avLst/>
          </a:prstGeom>
        </p:spPr>
        <p:txBody>
          <a:bodyPr>
            <a:noAutofit/>
          </a:bodyPr>
          <a:lstStyle>
            <a:lvl1pPr marL="0" indent="0">
              <a:buNone/>
              <a:defRPr sz="5120" b="1" i="0">
                <a:solidFill>
                  <a:srgbClr val="223D97"/>
                </a:solidFill>
                <a:latin typeface="Arial"/>
                <a:cs typeface="Arial"/>
              </a:defRPr>
            </a:lvl1pPr>
          </a:lstStyle>
          <a:p>
            <a:pPr lvl="0"/>
            <a:r>
              <a:rPr lang="en-US" noProof="0" dirty="0"/>
              <a:t>PRESENTATION TITLE</a:t>
            </a:r>
          </a:p>
        </p:txBody>
      </p:sp>
      <p:sp>
        <p:nvSpPr>
          <p:cNvPr id="8" name="Segnaposto testo 9"/>
          <p:cNvSpPr>
            <a:spLocks noGrp="1"/>
          </p:cNvSpPr>
          <p:nvPr>
            <p:ph type="body" sz="quarter" idx="11" hasCustomPrompt="1"/>
          </p:nvPr>
        </p:nvSpPr>
        <p:spPr>
          <a:xfrm>
            <a:off x="763131" y="3813280"/>
            <a:ext cx="5450276" cy="789861"/>
          </a:xfrm>
          <a:prstGeom prst="rect">
            <a:avLst/>
          </a:prstGeom>
        </p:spPr>
        <p:txBody>
          <a:bodyPr>
            <a:noAutofit/>
          </a:bodyPr>
          <a:lstStyle>
            <a:lvl1pPr marL="0" indent="0">
              <a:buNone/>
              <a:defRPr sz="3413" b="0" i="0">
                <a:solidFill>
                  <a:srgbClr val="223D97"/>
                </a:solidFill>
                <a:latin typeface="Arial"/>
                <a:cs typeface="Arial"/>
              </a:defRPr>
            </a:lvl1pPr>
          </a:lstStyle>
          <a:p>
            <a:pPr lvl="0"/>
            <a:r>
              <a:rPr lang="en-US" noProof="0" dirty="0"/>
              <a:t>Presentation subtitle</a:t>
            </a:r>
          </a:p>
        </p:txBody>
      </p:sp>
    </p:spTree>
    <p:extLst>
      <p:ext uri="{BB962C8B-B14F-4D97-AF65-F5344CB8AC3E}">
        <p14:creationId xmlns:p14="http://schemas.microsoft.com/office/powerpoint/2010/main" val="1012306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ing">
    <p:spTree>
      <p:nvGrpSpPr>
        <p:cNvPr id="1" name=""/>
        <p:cNvGrpSpPr/>
        <p:nvPr/>
      </p:nvGrpSpPr>
      <p:grpSpPr>
        <a:xfrm>
          <a:off x="0" y="0"/>
          <a:ext cx="0" cy="0"/>
          <a:chOff x="0" y="0"/>
          <a:chExt cx="0" cy="0"/>
        </a:xfrm>
      </p:grpSpPr>
      <p:sp>
        <p:nvSpPr>
          <p:cNvPr id="3" name="CasellaDiTesto 2"/>
          <p:cNvSpPr txBox="1"/>
          <p:nvPr userDrawn="1"/>
        </p:nvSpPr>
        <p:spPr>
          <a:xfrm>
            <a:off x="1126234" y="2096637"/>
            <a:ext cx="7713631" cy="880241"/>
          </a:xfrm>
          <a:prstGeom prst="rect">
            <a:avLst/>
          </a:prstGeom>
          <a:noFill/>
        </p:spPr>
        <p:txBody>
          <a:bodyPr wrap="square" rtlCol="0">
            <a:spAutoFit/>
          </a:bodyPr>
          <a:lstStyle/>
          <a:p>
            <a:r>
              <a:rPr lang="en-US" sz="5120" b="1" i="0" noProof="0" dirty="0">
                <a:solidFill>
                  <a:schemeClr val="accent1"/>
                </a:solidFill>
                <a:latin typeface="Arial"/>
                <a:cs typeface="Arial"/>
              </a:rPr>
              <a:t>THANK</a:t>
            </a:r>
            <a:r>
              <a:rPr lang="en-US" sz="5120" b="1" i="0" baseline="0" noProof="0" dirty="0">
                <a:solidFill>
                  <a:schemeClr val="accent1"/>
                </a:solidFill>
                <a:latin typeface="Arial"/>
                <a:cs typeface="Arial"/>
              </a:rPr>
              <a:t> YOU</a:t>
            </a:r>
            <a:endParaRPr lang="en-US" sz="5120" b="1" i="0" noProof="0" dirty="0">
              <a:solidFill>
                <a:schemeClr val="accent1"/>
              </a:solidFill>
              <a:latin typeface="Arial"/>
              <a:cs typeface="Arial"/>
            </a:endParaRPr>
          </a:p>
        </p:txBody>
      </p:sp>
    </p:spTree>
    <p:extLst>
      <p:ext uri="{BB962C8B-B14F-4D97-AF65-F5344CB8AC3E}">
        <p14:creationId xmlns:p14="http://schemas.microsoft.com/office/powerpoint/2010/main" val="31257462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Section_title">
    <p:spTree>
      <p:nvGrpSpPr>
        <p:cNvPr id="1" name=""/>
        <p:cNvGrpSpPr/>
        <p:nvPr/>
      </p:nvGrpSpPr>
      <p:grpSpPr>
        <a:xfrm>
          <a:off x="0" y="0"/>
          <a:ext cx="0" cy="0"/>
          <a:chOff x="0" y="0"/>
          <a:chExt cx="0" cy="0"/>
        </a:xfrm>
      </p:grpSpPr>
      <p:sp>
        <p:nvSpPr>
          <p:cNvPr id="8" name="Segnaposto testo 7"/>
          <p:cNvSpPr>
            <a:spLocks noGrp="1"/>
          </p:cNvSpPr>
          <p:nvPr>
            <p:ph type="body" sz="quarter" idx="10" hasCustomPrompt="1"/>
          </p:nvPr>
        </p:nvSpPr>
        <p:spPr>
          <a:xfrm>
            <a:off x="763129" y="2564838"/>
            <a:ext cx="9268178" cy="1219770"/>
          </a:xfrm>
          <a:prstGeom prst="rect">
            <a:avLst/>
          </a:prstGeom>
        </p:spPr>
        <p:txBody>
          <a:bodyPr>
            <a:noAutofit/>
          </a:bodyPr>
          <a:lstStyle>
            <a:lvl1pPr marL="0" indent="0">
              <a:buNone/>
              <a:defRPr sz="5120" b="1" i="0">
                <a:solidFill>
                  <a:schemeClr val="bg2"/>
                </a:solidFill>
                <a:latin typeface="Arial"/>
                <a:cs typeface="Arial"/>
              </a:defRPr>
            </a:lvl1pPr>
          </a:lstStyle>
          <a:p>
            <a:pPr lvl="0"/>
            <a:r>
              <a:rPr lang="en-US" noProof="0" dirty="0"/>
              <a:t>SECTION TITLE</a:t>
            </a:r>
          </a:p>
        </p:txBody>
      </p:sp>
      <p:sp>
        <p:nvSpPr>
          <p:cNvPr id="10" name="Segnaposto testo 9"/>
          <p:cNvSpPr>
            <a:spLocks noGrp="1"/>
          </p:cNvSpPr>
          <p:nvPr>
            <p:ph type="body" sz="quarter" idx="11" hasCustomPrompt="1"/>
          </p:nvPr>
        </p:nvSpPr>
        <p:spPr>
          <a:xfrm>
            <a:off x="763131" y="3813280"/>
            <a:ext cx="5450276" cy="789861"/>
          </a:xfrm>
          <a:prstGeom prst="rect">
            <a:avLst/>
          </a:prstGeom>
        </p:spPr>
        <p:txBody>
          <a:bodyPr>
            <a:noAutofit/>
          </a:bodyPr>
          <a:lstStyle>
            <a:lvl1pPr marL="0" indent="0">
              <a:buNone/>
              <a:defRPr sz="3413" b="0" i="0">
                <a:solidFill>
                  <a:srgbClr val="FFFFFF"/>
                </a:solidFill>
                <a:latin typeface="Arial"/>
                <a:cs typeface="Arial"/>
              </a:defRPr>
            </a:lvl1pPr>
          </a:lstStyle>
          <a:p>
            <a:pPr lvl="0"/>
            <a:r>
              <a:rPr lang="en-US" noProof="0" dirty="0"/>
              <a:t>Subtitle</a:t>
            </a:r>
          </a:p>
        </p:txBody>
      </p:sp>
      <p:sp>
        <p:nvSpPr>
          <p:cNvPr id="5" name="CasellaDiTesto 9"/>
          <p:cNvSpPr txBox="1"/>
          <p:nvPr userDrawn="1"/>
        </p:nvSpPr>
        <p:spPr>
          <a:xfrm>
            <a:off x="-17184" y="9471758"/>
            <a:ext cx="10020018" cy="267446"/>
          </a:xfrm>
          <a:prstGeom prst="rect">
            <a:avLst/>
          </a:prstGeom>
          <a:noFill/>
        </p:spPr>
        <p:txBody>
          <a:bodyPr wrap="square" rtlCol="0">
            <a:spAutoFit/>
          </a:bodyPr>
          <a:lstStyle/>
          <a:p>
            <a:pPr marL="0" marR="0" indent="0" algn="l" defTabSz="650230" rtl="0" eaLnBrk="1" fontAlgn="auto" latinLnBrk="0" hangingPunct="1">
              <a:lnSpc>
                <a:spcPct val="100000"/>
              </a:lnSpc>
              <a:spcBef>
                <a:spcPts val="0"/>
              </a:spcBef>
              <a:spcAft>
                <a:spcPts val="0"/>
              </a:spcAft>
              <a:buClrTx/>
              <a:buSzTx/>
              <a:buFontTx/>
              <a:buNone/>
              <a:tabLst/>
              <a:defRPr/>
            </a:pPr>
            <a:r>
              <a:rPr lang="en-US" sz="1138" b="0" i="0" kern="1200" noProof="0" dirty="0">
                <a:solidFill>
                  <a:schemeClr val="bg2"/>
                </a:solidFill>
                <a:latin typeface="Arial"/>
                <a:ea typeface="+mn-ea"/>
                <a:cs typeface="Arial"/>
              </a:rPr>
              <a:t>Confidential - LFoundry </a:t>
            </a:r>
            <a:r>
              <a:rPr lang="en-US" sz="1138" b="0" i="0" kern="1200" noProof="0" dirty="0" err="1">
                <a:solidFill>
                  <a:schemeClr val="bg2"/>
                </a:solidFill>
                <a:latin typeface="Arial"/>
                <a:ea typeface="+mn-ea"/>
                <a:cs typeface="Arial"/>
              </a:rPr>
              <a:t>S.r.l</a:t>
            </a:r>
            <a:r>
              <a:rPr lang="en-US" sz="1138" b="0" i="0" kern="1200" noProof="0" dirty="0">
                <a:solidFill>
                  <a:schemeClr val="bg2"/>
                </a:solidFill>
                <a:latin typeface="Arial"/>
                <a:ea typeface="+mn-ea"/>
                <a:cs typeface="Arial"/>
              </a:rPr>
              <a:t>. All rights reserved.</a:t>
            </a:r>
          </a:p>
        </p:txBody>
      </p:sp>
      <p:sp>
        <p:nvSpPr>
          <p:cNvPr id="6" name="Rettangolo 5"/>
          <p:cNvSpPr/>
          <p:nvPr userDrawn="1"/>
        </p:nvSpPr>
        <p:spPr>
          <a:xfrm>
            <a:off x="12433277" y="9327236"/>
            <a:ext cx="550151" cy="311175"/>
          </a:xfrm>
          <a:prstGeom prst="rect">
            <a:avLst/>
          </a:prstGeom>
        </p:spPr>
        <p:txBody>
          <a:bodyPr wrap="none">
            <a:spAutoFit/>
          </a:bodyPr>
          <a:lstStyle/>
          <a:p>
            <a:fld id="{86CB4B4D-7CA3-9044-876B-883B54F8677D}" type="slidenum">
              <a:rPr lang="en-US" sz="1422" noProof="0" smtClean="0">
                <a:solidFill>
                  <a:schemeClr val="bg1"/>
                </a:solidFill>
                <a:latin typeface="Arial"/>
                <a:cs typeface="Arial"/>
              </a:rPr>
              <a:pPr/>
              <a:t>‹#›</a:t>
            </a:fld>
            <a:endParaRPr lang="en-US" sz="1422" noProof="0" dirty="0">
              <a:solidFill>
                <a:schemeClr val="bg1"/>
              </a:solidFill>
              <a:latin typeface="Arial"/>
              <a:cs typeface="Arial"/>
            </a:endParaRPr>
          </a:p>
        </p:txBody>
      </p:sp>
    </p:spTree>
    <p:extLst>
      <p:ext uri="{BB962C8B-B14F-4D97-AF65-F5344CB8AC3E}">
        <p14:creationId xmlns:p14="http://schemas.microsoft.com/office/powerpoint/2010/main" val="18944508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Section_title">
    <p:spTree>
      <p:nvGrpSpPr>
        <p:cNvPr id="1" name=""/>
        <p:cNvGrpSpPr/>
        <p:nvPr/>
      </p:nvGrpSpPr>
      <p:grpSpPr>
        <a:xfrm>
          <a:off x="0" y="0"/>
          <a:ext cx="0" cy="0"/>
          <a:chOff x="0" y="0"/>
          <a:chExt cx="0" cy="0"/>
        </a:xfrm>
      </p:grpSpPr>
      <p:sp>
        <p:nvSpPr>
          <p:cNvPr id="7" name="Segnaposto testo 7"/>
          <p:cNvSpPr>
            <a:spLocks noGrp="1"/>
          </p:cNvSpPr>
          <p:nvPr>
            <p:ph type="body" sz="quarter" idx="10" hasCustomPrompt="1"/>
          </p:nvPr>
        </p:nvSpPr>
        <p:spPr>
          <a:xfrm>
            <a:off x="763129" y="2564838"/>
            <a:ext cx="9268178" cy="1219770"/>
          </a:xfrm>
          <a:prstGeom prst="rect">
            <a:avLst/>
          </a:prstGeom>
        </p:spPr>
        <p:txBody>
          <a:bodyPr>
            <a:noAutofit/>
          </a:bodyPr>
          <a:lstStyle>
            <a:lvl1pPr marL="0" indent="0">
              <a:buNone/>
              <a:defRPr sz="5120" b="1" i="0">
                <a:solidFill>
                  <a:schemeClr val="bg2"/>
                </a:solidFill>
                <a:latin typeface="Arial"/>
                <a:cs typeface="Arial"/>
              </a:defRPr>
            </a:lvl1pPr>
          </a:lstStyle>
          <a:p>
            <a:pPr lvl="0"/>
            <a:r>
              <a:rPr lang="en-US" noProof="0" dirty="0"/>
              <a:t>SECTION TITLE</a:t>
            </a:r>
          </a:p>
        </p:txBody>
      </p:sp>
      <p:sp>
        <p:nvSpPr>
          <p:cNvPr id="8" name="Segnaposto testo 9"/>
          <p:cNvSpPr>
            <a:spLocks noGrp="1"/>
          </p:cNvSpPr>
          <p:nvPr>
            <p:ph type="body" sz="quarter" idx="11" hasCustomPrompt="1"/>
          </p:nvPr>
        </p:nvSpPr>
        <p:spPr>
          <a:xfrm>
            <a:off x="763131" y="3813280"/>
            <a:ext cx="5450276" cy="789861"/>
          </a:xfrm>
          <a:prstGeom prst="rect">
            <a:avLst/>
          </a:prstGeom>
        </p:spPr>
        <p:txBody>
          <a:bodyPr>
            <a:noAutofit/>
          </a:bodyPr>
          <a:lstStyle>
            <a:lvl1pPr marL="0" indent="0">
              <a:buNone/>
              <a:defRPr sz="3413" b="0" i="0">
                <a:solidFill>
                  <a:srgbClr val="FFFFFF"/>
                </a:solidFill>
                <a:latin typeface="Arial"/>
                <a:cs typeface="Arial"/>
              </a:defRPr>
            </a:lvl1pPr>
          </a:lstStyle>
          <a:p>
            <a:pPr lvl="0"/>
            <a:r>
              <a:rPr lang="en-US" noProof="0" dirty="0"/>
              <a:t>Subtitle</a:t>
            </a:r>
          </a:p>
        </p:txBody>
      </p:sp>
      <p:sp>
        <p:nvSpPr>
          <p:cNvPr id="5" name="CasellaDiTesto 9"/>
          <p:cNvSpPr txBox="1"/>
          <p:nvPr userDrawn="1"/>
        </p:nvSpPr>
        <p:spPr>
          <a:xfrm>
            <a:off x="-17184" y="9471758"/>
            <a:ext cx="10020018" cy="267446"/>
          </a:xfrm>
          <a:prstGeom prst="rect">
            <a:avLst/>
          </a:prstGeom>
          <a:noFill/>
        </p:spPr>
        <p:txBody>
          <a:bodyPr wrap="square" rtlCol="0">
            <a:spAutoFit/>
          </a:bodyPr>
          <a:lstStyle/>
          <a:p>
            <a:pPr marL="0" marR="0" indent="0" algn="l" defTabSz="650230" rtl="0" eaLnBrk="1" fontAlgn="auto" latinLnBrk="0" hangingPunct="1">
              <a:lnSpc>
                <a:spcPct val="100000"/>
              </a:lnSpc>
              <a:spcBef>
                <a:spcPts val="0"/>
              </a:spcBef>
              <a:spcAft>
                <a:spcPts val="0"/>
              </a:spcAft>
              <a:buClrTx/>
              <a:buSzTx/>
              <a:buFontTx/>
              <a:buNone/>
              <a:tabLst/>
              <a:defRPr/>
            </a:pPr>
            <a:r>
              <a:rPr lang="en-US" sz="1138" b="0" i="0" kern="1200" noProof="0" dirty="0">
                <a:solidFill>
                  <a:schemeClr val="bg2"/>
                </a:solidFill>
                <a:latin typeface="Arial"/>
                <a:ea typeface="+mn-ea"/>
                <a:cs typeface="Arial"/>
              </a:rPr>
              <a:t>Confidential - LFoundry </a:t>
            </a:r>
            <a:r>
              <a:rPr lang="en-US" sz="1138" b="0" i="0" kern="1200" noProof="0" dirty="0" err="1">
                <a:solidFill>
                  <a:schemeClr val="bg2"/>
                </a:solidFill>
                <a:latin typeface="Arial"/>
                <a:ea typeface="+mn-ea"/>
                <a:cs typeface="Arial"/>
              </a:rPr>
              <a:t>S.r.l</a:t>
            </a:r>
            <a:r>
              <a:rPr lang="en-US" sz="1138" b="0" i="0" kern="1200" noProof="0" dirty="0">
                <a:solidFill>
                  <a:schemeClr val="bg2"/>
                </a:solidFill>
                <a:latin typeface="Arial"/>
                <a:ea typeface="+mn-ea"/>
                <a:cs typeface="Arial"/>
              </a:rPr>
              <a:t>. All rights reserved.</a:t>
            </a:r>
          </a:p>
        </p:txBody>
      </p:sp>
      <p:sp>
        <p:nvSpPr>
          <p:cNvPr id="6" name="Rettangolo 5"/>
          <p:cNvSpPr/>
          <p:nvPr userDrawn="1"/>
        </p:nvSpPr>
        <p:spPr>
          <a:xfrm>
            <a:off x="12433277" y="9327236"/>
            <a:ext cx="550151" cy="311175"/>
          </a:xfrm>
          <a:prstGeom prst="rect">
            <a:avLst/>
          </a:prstGeom>
        </p:spPr>
        <p:txBody>
          <a:bodyPr wrap="none">
            <a:spAutoFit/>
          </a:bodyPr>
          <a:lstStyle/>
          <a:p>
            <a:fld id="{86CB4B4D-7CA3-9044-876B-883B54F8677D}" type="slidenum">
              <a:rPr lang="en-US" sz="1422" noProof="0" smtClean="0">
                <a:solidFill>
                  <a:schemeClr val="bg1"/>
                </a:solidFill>
                <a:latin typeface="Arial"/>
                <a:cs typeface="Arial"/>
              </a:rPr>
              <a:pPr/>
              <a:t>‹#›</a:t>
            </a:fld>
            <a:endParaRPr lang="en-US" sz="1422" noProof="0" dirty="0">
              <a:solidFill>
                <a:schemeClr val="bg1"/>
              </a:solidFill>
              <a:latin typeface="Arial"/>
              <a:cs typeface="Arial"/>
            </a:endParaRPr>
          </a:p>
        </p:txBody>
      </p:sp>
    </p:spTree>
    <p:extLst>
      <p:ext uri="{BB962C8B-B14F-4D97-AF65-F5344CB8AC3E}">
        <p14:creationId xmlns:p14="http://schemas.microsoft.com/office/powerpoint/2010/main" val="2821385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ection_title">
    <p:spTree>
      <p:nvGrpSpPr>
        <p:cNvPr id="1" name=""/>
        <p:cNvGrpSpPr/>
        <p:nvPr/>
      </p:nvGrpSpPr>
      <p:grpSpPr>
        <a:xfrm>
          <a:off x="0" y="0"/>
          <a:ext cx="0" cy="0"/>
          <a:chOff x="0" y="0"/>
          <a:chExt cx="0" cy="0"/>
        </a:xfrm>
      </p:grpSpPr>
      <p:sp>
        <p:nvSpPr>
          <p:cNvPr id="6" name="Segnaposto testo 7"/>
          <p:cNvSpPr>
            <a:spLocks noGrp="1"/>
          </p:cNvSpPr>
          <p:nvPr>
            <p:ph type="body" sz="quarter" idx="10" hasCustomPrompt="1"/>
          </p:nvPr>
        </p:nvSpPr>
        <p:spPr>
          <a:xfrm>
            <a:off x="763129" y="2564838"/>
            <a:ext cx="9268178" cy="1219770"/>
          </a:xfrm>
          <a:prstGeom prst="rect">
            <a:avLst/>
          </a:prstGeom>
        </p:spPr>
        <p:txBody>
          <a:bodyPr>
            <a:noAutofit/>
          </a:bodyPr>
          <a:lstStyle>
            <a:lvl1pPr marL="0" indent="0">
              <a:buNone/>
              <a:defRPr sz="5120" b="1" i="0">
                <a:solidFill>
                  <a:schemeClr val="bg1"/>
                </a:solidFill>
                <a:latin typeface="Arial"/>
                <a:cs typeface="Arial"/>
              </a:defRPr>
            </a:lvl1pPr>
          </a:lstStyle>
          <a:p>
            <a:pPr lvl="0"/>
            <a:r>
              <a:rPr lang="en-US" noProof="0" dirty="0"/>
              <a:t>SECTION TITLE</a:t>
            </a:r>
          </a:p>
        </p:txBody>
      </p:sp>
      <p:sp>
        <p:nvSpPr>
          <p:cNvPr id="7" name="Segnaposto testo 9"/>
          <p:cNvSpPr>
            <a:spLocks noGrp="1"/>
          </p:cNvSpPr>
          <p:nvPr>
            <p:ph type="body" sz="quarter" idx="11" hasCustomPrompt="1"/>
          </p:nvPr>
        </p:nvSpPr>
        <p:spPr>
          <a:xfrm>
            <a:off x="763131" y="3813280"/>
            <a:ext cx="5450276" cy="789861"/>
          </a:xfrm>
          <a:prstGeom prst="rect">
            <a:avLst/>
          </a:prstGeom>
        </p:spPr>
        <p:txBody>
          <a:bodyPr>
            <a:noAutofit/>
          </a:bodyPr>
          <a:lstStyle>
            <a:lvl1pPr marL="0" indent="0">
              <a:buNone/>
              <a:defRPr sz="3413" b="0" i="0">
                <a:solidFill>
                  <a:schemeClr val="bg1"/>
                </a:solidFill>
                <a:latin typeface="Arial"/>
                <a:cs typeface="Arial"/>
              </a:defRPr>
            </a:lvl1pPr>
          </a:lstStyle>
          <a:p>
            <a:pPr lvl="0"/>
            <a:r>
              <a:rPr lang="en-US" noProof="0" dirty="0"/>
              <a:t>Subtitle</a:t>
            </a:r>
          </a:p>
        </p:txBody>
      </p:sp>
      <p:sp>
        <p:nvSpPr>
          <p:cNvPr id="4" name="CasellaDiTesto 9"/>
          <p:cNvSpPr txBox="1"/>
          <p:nvPr userDrawn="1"/>
        </p:nvSpPr>
        <p:spPr>
          <a:xfrm>
            <a:off x="-17184" y="9471758"/>
            <a:ext cx="10020018" cy="267446"/>
          </a:xfrm>
          <a:prstGeom prst="rect">
            <a:avLst/>
          </a:prstGeom>
          <a:noFill/>
        </p:spPr>
        <p:txBody>
          <a:bodyPr wrap="square" rtlCol="0">
            <a:spAutoFit/>
          </a:bodyPr>
          <a:lstStyle/>
          <a:p>
            <a:pPr marL="0" marR="0" indent="0" algn="l" defTabSz="650230" rtl="0" eaLnBrk="1" fontAlgn="auto" latinLnBrk="0" hangingPunct="1">
              <a:lnSpc>
                <a:spcPct val="100000"/>
              </a:lnSpc>
              <a:spcBef>
                <a:spcPts val="0"/>
              </a:spcBef>
              <a:spcAft>
                <a:spcPts val="0"/>
              </a:spcAft>
              <a:buClrTx/>
              <a:buSzTx/>
              <a:buFontTx/>
              <a:buNone/>
              <a:tabLst/>
              <a:defRPr/>
            </a:pPr>
            <a:r>
              <a:rPr lang="en-US" sz="1138" b="0" i="0" kern="1200" noProof="0" dirty="0">
                <a:solidFill>
                  <a:schemeClr val="bg2"/>
                </a:solidFill>
                <a:latin typeface="Arial"/>
                <a:ea typeface="+mn-ea"/>
                <a:cs typeface="Arial"/>
              </a:rPr>
              <a:t>Confidential - LFoundry </a:t>
            </a:r>
            <a:r>
              <a:rPr lang="en-US" sz="1138" b="0" i="0" kern="1200" noProof="0" dirty="0" err="1">
                <a:solidFill>
                  <a:schemeClr val="bg2"/>
                </a:solidFill>
                <a:latin typeface="Arial"/>
                <a:ea typeface="+mn-ea"/>
                <a:cs typeface="Arial"/>
              </a:rPr>
              <a:t>S.r.l</a:t>
            </a:r>
            <a:r>
              <a:rPr lang="en-US" sz="1138" b="0" i="0" kern="1200" noProof="0" dirty="0">
                <a:solidFill>
                  <a:schemeClr val="bg2"/>
                </a:solidFill>
                <a:latin typeface="Arial"/>
                <a:ea typeface="+mn-ea"/>
                <a:cs typeface="Arial"/>
              </a:rPr>
              <a:t>. All rights reserved.</a:t>
            </a:r>
          </a:p>
        </p:txBody>
      </p:sp>
      <p:sp>
        <p:nvSpPr>
          <p:cNvPr id="5" name="Rettangolo 4"/>
          <p:cNvSpPr/>
          <p:nvPr userDrawn="1"/>
        </p:nvSpPr>
        <p:spPr>
          <a:xfrm>
            <a:off x="12433277" y="9327236"/>
            <a:ext cx="550151" cy="311175"/>
          </a:xfrm>
          <a:prstGeom prst="rect">
            <a:avLst/>
          </a:prstGeom>
        </p:spPr>
        <p:txBody>
          <a:bodyPr wrap="none">
            <a:spAutoFit/>
          </a:bodyPr>
          <a:lstStyle/>
          <a:p>
            <a:fld id="{86CB4B4D-7CA3-9044-876B-883B54F8677D}" type="slidenum">
              <a:rPr lang="en-US" sz="1422" noProof="0" smtClean="0">
                <a:solidFill>
                  <a:schemeClr val="bg1"/>
                </a:solidFill>
                <a:latin typeface="Arial"/>
                <a:cs typeface="Arial"/>
              </a:rPr>
              <a:pPr/>
              <a:t>‹#›</a:t>
            </a:fld>
            <a:endParaRPr lang="en-US" sz="1422" noProof="0" dirty="0">
              <a:solidFill>
                <a:schemeClr val="bg1"/>
              </a:solidFill>
              <a:latin typeface="Arial"/>
              <a:cs typeface="Arial"/>
            </a:endParaRPr>
          </a:p>
        </p:txBody>
      </p:sp>
    </p:spTree>
    <p:extLst>
      <p:ext uri="{BB962C8B-B14F-4D97-AF65-F5344CB8AC3E}">
        <p14:creationId xmlns:p14="http://schemas.microsoft.com/office/powerpoint/2010/main" val="19590520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_1">
    <p:spTree>
      <p:nvGrpSpPr>
        <p:cNvPr id="1" name=""/>
        <p:cNvGrpSpPr/>
        <p:nvPr/>
      </p:nvGrpSpPr>
      <p:grpSpPr>
        <a:xfrm>
          <a:off x="0" y="0"/>
          <a:ext cx="0" cy="0"/>
          <a:chOff x="0" y="0"/>
          <a:chExt cx="0" cy="0"/>
        </a:xfrm>
      </p:grpSpPr>
      <p:sp>
        <p:nvSpPr>
          <p:cNvPr id="8" name="Segnaposto testo 7"/>
          <p:cNvSpPr>
            <a:spLocks noGrp="1"/>
          </p:cNvSpPr>
          <p:nvPr>
            <p:ph type="body" sz="quarter" idx="10" hasCustomPrompt="1"/>
          </p:nvPr>
        </p:nvSpPr>
        <p:spPr>
          <a:xfrm>
            <a:off x="763129" y="2564838"/>
            <a:ext cx="9268178" cy="718022"/>
          </a:xfrm>
          <a:prstGeom prst="rect">
            <a:avLst/>
          </a:prstGeom>
        </p:spPr>
        <p:txBody>
          <a:bodyPr>
            <a:noAutofit/>
          </a:bodyPr>
          <a:lstStyle>
            <a:lvl1pPr marL="0" indent="0">
              <a:buNone/>
              <a:defRPr sz="2844" b="1" i="0">
                <a:solidFill>
                  <a:srgbClr val="FF8100"/>
                </a:solidFill>
                <a:latin typeface="Arial"/>
                <a:cs typeface="Arial"/>
              </a:defRPr>
            </a:lvl1pPr>
          </a:lstStyle>
          <a:p>
            <a:pPr lvl="0"/>
            <a:r>
              <a:rPr lang="en-US" noProof="0" dirty="0"/>
              <a:t>PAGE TITLE</a:t>
            </a:r>
          </a:p>
        </p:txBody>
      </p:sp>
      <p:sp>
        <p:nvSpPr>
          <p:cNvPr id="9" name="Segnaposto testo 9"/>
          <p:cNvSpPr>
            <a:spLocks noGrp="1"/>
          </p:cNvSpPr>
          <p:nvPr>
            <p:ph type="body" sz="quarter" idx="11" hasCustomPrompt="1"/>
          </p:nvPr>
        </p:nvSpPr>
        <p:spPr>
          <a:xfrm>
            <a:off x="763131" y="3282862"/>
            <a:ext cx="5450276" cy="530416"/>
          </a:xfrm>
          <a:prstGeom prst="rect">
            <a:avLst/>
          </a:prstGeom>
        </p:spPr>
        <p:txBody>
          <a:bodyPr>
            <a:noAutofit/>
          </a:bodyPr>
          <a:lstStyle>
            <a:lvl1pPr marL="0" indent="0">
              <a:buNone/>
              <a:defRPr sz="2276" b="0" i="0">
                <a:solidFill>
                  <a:srgbClr val="223D97"/>
                </a:solidFill>
                <a:latin typeface="Arial"/>
                <a:cs typeface="Arial"/>
              </a:defRPr>
            </a:lvl1pPr>
          </a:lstStyle>
          <a:p>
            <a:pPr lvl="0"/>
            <a:r>
              <a:rPr lang="en-US" noProof="0" dirty="0"/>
              <a:t>Page subtitle</a:t>
            </a:r>
          </a:p>
        </p:txBody>
      </p:sp>
      <p:sp>
        <p:nvSpPr>
          <p:cNvPr id="11" name="Segnaposto testo 10"/>
          <p:cNvSpPr>
            <a:spLocks noGrp="1"/>
          </p:cNvSpPr>
          <p:nvPr>
            <p:ph type="body" sz="quarter" idx="12" hasCustomPrompt="1"/>
          </p:nvPr>
        </p:nvSpPr>
        <p:spPr>
          <a:xfrm>
            <a:off x="763129" y="4271719"/>
            <a:ext cx="10020018" cy="1118477"/>
          </a:xfrm>
          <a:prstGeom prst="rect">
            <a:avLst/>
          </a:prstGeom>
        </p:spPr>
        <p:txBody>
          <a:bodyPr>
            <a:normAutofit/>
          </a:bodyPr>
          <a:lstStyle>
            <a:lvl1pPr marL="0" indent="0">
              <a:buNone/>
              <a:defRPr sz="1707" b="0" i="0" baseline="0">
                <a:solidFill>
                  <a:schemeClr val="tx1"/>
                </a:solidFill>
                <a:latin typeface="Arial"/>
                <a:cs typeface="Arial"/>
              </a:defRPr>
            </a:lvl1pPr>
          </a:lstStyle>
          <a:p>
            <a:pPr lvl="0"/>
            <a:r>
              <a:rPr lang="en-US" noProof="0" dirty="0"/>
              <a:t>Slide text</a:t>
            </a:r>
          </a:p>
        </p:txBody>
      </p:sp>
      <p:sp>
        <p:nvSpPr>
          <p:cNvPr id="17" name="Segnaposto testo 16"/>
          <p:cNvSpPr>
            <a:spLocks noGrp="1"/>
          </p:cNvSpPr>
          <p:nvPr>
            <p:ph type="body" sz="quarter" idx="15" hasCustomPrompt="1"/>
          </p:nvPr>
        </p:nvSpPr>
        <p:spPr>
          <a:xfrm>
            <a:off x="763129" y="5676907"/>
            <a:ext cx="10020018" cy="1003496"/>
          </a:xfrm>
          <a:prstGeom prst="rect">
            <a:avLst/>
          </a:prstGeom>
        </p:spPr>
        <p:txBody>
          <a:bodyPr>
            <a:noAutofit/>
          </a:bodyPr>
          <a:lstStyle>
            <a:lvl1pPr marL="0" indent="0">
              <a:buNone/>
              <a:defRPr sz="1707" b="0" i="1">
                <a:latin typeface="Arial"/>
                <a:cs typeface="Arial"/>
              </a:defRPr>
            </a:lvl1pPr>
            <a:lvl2pPr marL="650230" indent="0">
              <a:buNone/>
              <a:defRPr sz="1991"/>
            </a:lvl2pPr>
            <a:lvl3pPr marL="1300460" indent="0">
              <a:buNone/>
              <a:defRPr sz="1991"/>
            </a:lvl3pPr>
            <a:lvl4pPr marL="1950690" indent="0">
              <a:buNone/>
              <a:defRPr sz="1991"/>
            </a:lvl4pPr>
            <a:lvl5pPr marL="2600919" indent="0">
              <a:buNone/>
              <a:defRPr sz="1991"/>
            </a:lvl5pPr>
          </a:lstStyle>
          <a:p>
            <a:pPr lvl="0"/>
            <a:r>
              <a:rPr lang="en-US" noProof="0" dirty="0"/>
              <a:t>Slide text italic</a:t>
            </a:r>
          </a:p>
        </p:txBody>
      </p:sp>
      <p:sp>
        <p:nvSpPr>
          <p:cNvPr id="19" name="Segnaposto testo 18"/>
          <p:cNvSpPr>
            <a:spLocks noGrp="1"/>
          </p:cNvSpPr>
          <p:nvPr>
            <p:ph type="body" sz="quarter" idx="16" hasCustomPrompt="1"/>
          </p:nvPr>
        </p:nvSpPr>
        <p:spPr>
          <a:xfrm>
            <a:off x="763129" y="6982045"/>
            <a:ext cx="10020018" cy="1246293"/>
          </a:xfrm>
          <a:prstGeom prst="rect">
            <a:avLst/>
          </a:prstGeom>
        </p:spPr>
        <p:txBody>
          <a:bodyPr>
            <a:normAutofit/>
          </a:bodyPr>
          <a:lstStyle>
            <a:lvl1pPr marL="0" indent="0">
              <a:buNone/>
              <a:defRPr sz="1707" b="1" i="0">
                <a:solidFill>
                  <a:srgbClr val="223D97"/>
                </a:solidFill>
                <a:latin typeface="Arial"/>
                <a:cs typeface="Arial"/>
              </a:defRPr>
            </a:lvl1pPr>
          </a:lstStyle>
          <a:p>
            <a:pPr lvl="0"/>
            <a:r>
              <a:rPr lang="en-US" noProof="0" dirty="0"/>
              <a:t>Slide text blue</a:t>
            </a:r>
          </a:p>
        </p:txBody>
      </p:sp>
      <p:sp>
        <p:nvSpPr>
          <p:cNvPr id="12" name="Rettangolo 11"/>
          <p:cNvSpPr/>
          <p:nvPr userDrawn="1"/>
        </p:nvSpPr>
        <p:spPr>
          <a:xfrm>
            <a:off x="12433277" y="9327236"/>
            <a:ext cx="550151" cy="311175"/>
          </a:xfrm>
          <a:prstGeom prst="rect">
            <a:avLst/>
          </a:prstGeom>
        </p:spPr>
        <p:txBody>
          <a:bodyPr wrap="none">
            <a:spAutoFit/>
          </a:bodyPr>
          <a:lstStyle/>
          <a:p>
            <a:fld id="{86CB4B4D-7CA3-9044-876B-883B54F8677D}" type="slidenum">
              <a:rPr lang="en-US" sz="1422" noProof="0" smtClean="0">
                <a:solidFill>
                  <a:schemeClr val="accent1"/>
                </a:solidFill>
                <a:latin typeface="Arial"/>
                <a:cs typeface="Arial"/>
              </a:rPr>
              <a:pPr/>
              <a:t>‹#›</a:t>
            </a:fld>
            <a:endParaRPr lang="en-US" sz="1422" noProof="0" dirty="0">
              <a:solidFill>
                <a:schemeClr val="accent1"/>
              </a:solidFill>
              <a:latin typeface="Arial"/>
              <a:cs typeface="Arial"/>
            </a:endParaRPr>
          </a:p>
        </p:txBody>
      </p:sp>
      <p:sp>
        <p:nvSpPr>
          <p:cNvPr id="14" name="Segnaposto testo 12"/>
          <p:cNvSpPr>
            <a:spLocks noGrp="1"/>
          </p:cNvSpPr>
          <p:nvPr>
            <p:ph type="body" sz="quarter" idx="13" hasCustomPrompt="1"/>
          </p:nvPr>
        </p:nvSpPr>
        <p:spPr>
          <a:xfrm>
            <a:off x="4730" y="9170721"/>
            <a:ext cx="1268629" cy="602074"/>
          </a:xfrm>
          <a:prstGeom prst="rect">
            <a:avLst/>
          </a:prstGeom>
        </p:spPr>
        <p:txBody>
          <a:bodyPr>
            <a:noAutofit/>
          </a:bodyPr>
          <a:lstStyle>
            <a:lvl1pPr marL="0" indent="0" algn="l">
              <a:buNone/>
              <a:defRPr sz="1493">
                <a:solidFill>
                  <a:srgbClr val="223D97"/>
                </a:solidFill>
              </a:defRPr>
            </a:lvl1pPr>
          </a:lstStyle>
          <a:p>
            <a:pPr lvl="0"/>
            <a:r>
              <a:rPr lang="en-US" noProof="0" dirty="0"/>
              <a:t>Chapter</a:t>
            </a:r>
          </a:p>
        </p:txBody>
      </p:sp>
      <p:sp>
        <p:nvSpPr>
          <p:cNvPr id="16" name="Segnaposto testo 14"/>
          <p:cNvSpPr>
            <a:spLocks noGrp="1"/>
          </p:cNvSpPr>
          <p:nvPr>
            <p:ph type="body" sz="quarter" idx="14" hasCustomPrompt="1"/>
          </p:nvPr>
        </p:nvSpPr>
        <p:spPr>
          <a:xfrm>
            <a:off x="1273359" y="9170721"/>
            <a:ext cx="752784" cy="602074"/>
          </a:xfrm>
          <a:prstGeom prst="rect">
            <a:avLst/>
          </a:prstGeom>
        </p:spPr>
        <p:txBody>
          <a:bodyPr>
            <a:normAutofit/>
          </a:bodyPr>
          <a:lstStyle>
            <a:lvl1pPr marL="0" indent="0" algn="l">
              <a:buNone/>
              <a:defRPr sz="1422">
                <a:solidFill>
                  <a:srgbClr val="223D97"/>
                </a:solidFill>
                <a:latin typeface="Arial"/>
                <a:cs typeface="Arial"/>
              </a:defRPr>
            </a:lvl1pPr>
          </a:lstStyle>
          <a:p>
            <a:pPr lvl="0"/>
            <a:fld id="{1C6AA57B-A0DE-A040-8718-9B283521740C}" type="slidenum">
              <a:rPr lang="en-US" noProof="0" smtClean="0"/>
              <a:pPr lvl="0"/>
              <a:t>‹n.›</a:t>
            </a:fld>
            <a:endParaRPr lang="en-US" noProof="0" dirty="0"/>
          </a:p>
        </p:txBody>
      </p:sp>
      <p:sp>
        <p:nvSpPr>
          <p:cNvPr id="10" name="CasellaDiTesto 9"/>
          <p:cNvSpPr txBox="1"/>
          <p:nvPr userDrawn="1"/>
        </p:nvSpPr>
        <p:spPr>
          <a:xfrm>
            <a:off x="-17184" y="9471758"/>
            <a:ext cx="10020018" cy="267446"/>
          </a:xfrm>
          <a:prstGeom prst="rect">
            <a:avLst/>
          </a:prstGeom>
          <a:noFill/>
        </p:spPr>
        <p:txBody>
          <a:bodyPr wrap="square" rtlCol="0">
            <a:spAutoFit/>
          </a:bodyPr>
          <a:lstStyle/>
          <a:p>
            <a:pPr marL="0" marR="0" indent="0" algn="l" defTabSz="650230" rtl="0" eaLnBrk="1" fontAlgn="auto" latinLnBrk="0" hangingPunct="1">
              <a:lnSpc>
                <a:spcPct val="100000"/>
              </a:lnSpc>
              <a:spcBef>
                <a:spcPts val="0"/>
              </a:spcBef>
              <a:spcAft>
                <a:spcPts val="0"/>
              </a:spcAft>
              <a:buClrTx/>
              <a:buSzTx/>
              <a:buFontTx/>
              <a:buNone/>
              <a:tabLst/>
              <a:defRPr/>
            </a:pPr>
            <a:r>
              <a:rPr lang="en-US" sz="1138" b="0" i="0" kern="1200" noProof="0" dirty="0">
                <a:solidFill>
                  <a:srgbClr val="223D97"/>
                </a:solidFill>
                <a:latin typeface="Arial"/>
                <a:ea typeface="+mn-ea"/>
                <a:cs typeface="Arial"/>
              </a:rPr>
              <a:t>Confidential - LFoundry </a:t>
            </a:r>
            <a:r>
              <a:rPr lang="en-US" sz="1138" b="0" i="0" kern="1200" noProof="0" dirty="0" err="1">
                <a:solidFill>
                  <a:srgbClr val="223D97"/>
                </a:solidFill>
                <a:latin typeface="Arial"/>
                <a:ea typeface="+mn-ea"/>
                <a:cs typeface="Arial"/>
              </a:rPr>
              <a:t>S.r.l</a:t>
            </a:r>
            <a:r>
              <a:rPr lang="en-US" sz="1138" b="0" i="0" kern="1200" noProof="0" dirty="0">
                <a:solidFill>
                  <a:srgbClr val="223D97"/>
                </a:solidFill>
                <a:latin typeface="Arial"/>
                <a:ea typeface="+mn-ea"/>
                <a:cs typeface="Arial"/>
              </a:rPr>
              <a:t>. All rights reserved.</a:t>
            </a:r>
          </a:p>
        </p:txBody>
      </p:sp>
    </p:spTree>
    <p:extLst>
      <p:ext uri="{BB962C8B-B14F-4D97-AF65-F5344CB8AC3E}">
        <p14:creationId xmlns:p14="http://schemas.microsoft.com/office/powerpoint/2010/main" val="37782104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_2">
    <p:spTree>
      <p:nvGrpSpPr>
        <p:cNvPr id="1" name=""/>
        <p:cNvGrpSpPr/>
        <p:nvPr/>
      </p:nvGrpSpPr>
      <p:grpSpPr>
        <a:xfrm>
          <a:off x="0" y="0"/>
          <a:ext cx="0" cy="0"/>
          <a:chOff x="0" y="0"/>
          <a:chExt cx="0" cy="0"/>
        </a:xfrm>
      </p:grpSpPr>
      <p:sp>
        <p:nvSpPr>
          <p:cNvPr id="8" name="Segnaposto testo 7"/>
          <p:cNvSpPr>
            <a:spLocks noGrp="1"/>
          </p:cNvSpPr>
          <p:nvPr>
            <p:ph type="body" sz="quarter" idx="10" hasCustomPrompt="1"/>
          </p:nvPr>
        </p:nvSpPr>
        <p:spPr>
          <a:xfrm>
            <a:off x="763129" y="2564838"/>
            <a:ext cx="9268178" cy="718022"/>
          </a:xfrm>
          <a:prstGeom prst="rect">
            <a:avLst/>
          </a:prstGeom>
        </p:spPr>
        <p:txBody>
          <a:bodyPr>
            <a:noAutofit/>
          </a:bodyPr>
          <a:lstStyle>
            <a:lvl1pPr marL="0" indent="0">
              <a:buNone/>
              <a:defRPr sz="2844" b="1" i="0">
                <a:solidFill>
                  <a:srgbClr val="FF8100"/>
                </a:solidFill>
                <a:latin typeface="Arial"/>
                <a:cs typeface="Arial"/>
              </a:defRPr>
            </a:lvl1pPr>
          </a:lstStyle>
          <a:p>
            <a:pPr lvl="0"/>
            <a:r>
              <a:rPr lang="en-US" noProof="0" dirty="0"/>
              <a:t>PAGE TITLE</a:t>
            </a:r>
          </a:p>
        </p:txBody>
      </p:sp>
      <p:sp>
        <p:nvSpPr>
          <p:cNvPr id="9" name="Segnaposto testo 9"/>
          <p:cNvSpPr>
            <a:spLocks noGrp="1"/>
          </p:cNvSpPr>
          <p:nvPr>
            <p:ph type="body" sz="quarter" idx="11" hasCustomPrompt="1"/>
          </p:nvPr>
        </p:nvSpPr>
        <p:spPr>
          <a:xfrm>
            <a:off x="763131" y="3282862"/>
            <a:ext cx="5450276" cy="530416"/>
          </a:xfrm>
          <a:prstGeom prst="rect">
            <a:avLst/>
          </a:prstGeom>
        </p:spPr>
        <p:txBody>
          <a:bodyPr>
            <a:noAutofit/>
          </a:bodyPr>
          <a:lstStyle>
            <a:lvl1pPr marL="0" indent="0">
              <a:buNone/>
              <a:defRPr sz="2276" b="0" i="0">
                <a:solidFill>
                  <a:srgbClr val="223D97"/>
                </a:solidFill>
                <a:latin typeface="Arial"/>
                <a:cs typeface="Arial"/>
              </a:defRPr>
            </a:lvl1pPr>
          </a:lstStyle>
          <a:p>
            <a:pPr lvl="0"/>
            <a:r>
              <a:rPr lang="en-US" noProof="0" dirty="0"/>
              <a:t>Page subtitle</a:t>
            </a:r>
          </a:p>
        </p:txBody>
      </p:sp>
      <p:sp>
        <p:nvSpPr>
          <p:cNvPr id="10" name="Segnaposto testo 10"/>
          <p:cNvSpPr>
            <a:spLocks noGrp="1"/>
          </p:cNvSpPr>
          <p:nvPr>
            <p:ph type="body" sz="quarter" idx="15" hasCustomPrompt="1"/>
          </p:nvPr>
        </p:nvSpPr>
        <p:spPr>
          <a:xfrm>
            <a:off x="763129" y="4271719"/>
            <a:ext cx="10020018" cy="3956618"/>
          </a:xfrm>
          <a:prstGeom prst="rect">
            <a:avLst/>
          </a:prstGeom>
        </p:spPr>
        <p:txBody>
          <a:bodyPr>
            <a:normAutofit/>
          </a:bodyPr>
          <a:lstStyle>
            <a:lvl1pPr marL="243836" indent="-243836">
              <a:buClr>
                <a:schemeClr val="accent1"/>
              </a:buClr>
              <a:buFont typeface="Wingdings" charset="2"/>
              <a:buChar char=""/>
              <a:defRPr sz="1707" b="0" i="0" baseline="0">
                <a:solidFill>
                  <a:schemeClr val="tx1"/>
                </a:solidFill>
                <a:latin typeface="Arial"/>
                <a:cs typeface="Arial"/>
              </a:defRPr>
            </a:lvl1pPr>
            <a:lvl2pPr marL="894066" indent="-243836">
              <a:lnSpc>
                <a:spcPct val="130000"/>
              </a:lnSpc>
              <a:buClr>
                <a:schemeClr val="accent1"/>
              </a:buClr>
              <a:buSzPct val="150000"/>
              <a:buFont typeface="Arial"/>
              <a:buChar char="•"/>
              <a:defRPr sz="1707"/>
            </a:lvl2pPr>
            <a:lvl3pPr>
              <a:defRPr sz="1707"/>
            </a:lvl3pPr>
            <a:lvl4pPr>
              <a:defRPr sz="1707"/>
            </a:lvl4pPr>
            <a:lvl5pPr marL="2600919" marR="0" indent="0" algn="l" defTabSz="650230" rtl="0" eaLnBrk="1" fontAlgn="auto" latinLnBrk="0" hangingPunct="1">
              <a:lnSpc>
                <a:spcPct val="100000"/>
              </a:lnSpc>
              <a:spcBef>
                <a:spcPct val="20000"/>
              </a:spcBef>
              <a:spcAft>
                <a:spcPts val="0"/>
              </a:spcAft>
              <a:buClrTx/>
              <a:buSzTx/>
              <a:buFont typeface="Arial"/>
              <a:buNone/>
              <a:tabLst/>
              <a:defRPr sz="1707"/>
            </a:lvl5pPr>
          </a:lstStyle>
          <a:p>
            <a:pPr lvl="0"/>
            <a:r>
              <a:rPr lang="en-US" noProof="0" dirty="0"/>
              <a:t>Bulleted list</a:t>
            </a:r>
          </a:p>
          <a:p>
            <a:pPr lvl="1"/>
            <a:r>
              <a:rPr lang="en-US" noProof="0" dirty="0"/>
              <a:t>Bulleted </a:t>
            </a:r>
            <a:r>
              <a:rPr lang="en-US" noProof="0" dirty="0" err="1"/>
              <a:t>underlist</a:t>
            </a:r>
            <a:endParaRPr lang="en-US" noProof="0" dirty="0"/>
          </a:p>
          <a:p>
            <a:pPr lvl="2"/>
            <a:r>
              <a:rPr lang="en-US" noProof="0" dirty="0"/>
              <a:t>Bulleted </a:t>
            </a:r>
            <a:r>
              <a:rPr lang="en-US" noProof="0" dirty="0" err="1"/>
              <a:t>underlist</a:t>
            </a:r>
            <a:endParaRPr lang="en-US" noProof="0" dirty="0"/>
          </a:p>
          <a:p>
            <a:pPr lvl="3"/>
            <a:r>
              <a:rPr lang="en-US" noProof="0" dirty="0"/>
              <a:t>Bulleted </a:t>
            </a:r>
            <a:r>
              <a:rPr lang="en-US" noProof="0" dirty="0" err="1"/>
              <a:t>underlist</a:t>
            </a:r>
            <a:endParaRPr lang="en-US" noProof="0" dirty="0"/>
          </a:p>
          <a:p>
            <a:pPr marL="2926034" marR="0" lvl="4" indent="-325115" algn="l" defTabSz="650230" rtl="0" eaLnBrk="1" fontAlgn="auto" latinLnBrk="0" hangingPunct="1">
              <a:lnSpc>
                <a:spcPct val="100000"/>
              </a:lnSpc>
              <a:spcBef>
                <a:spcPct val="20000"/>
              </a:spcBef>
              <a:spcAft>
                <a:spcPts val="0"/>
              </a:spcAft>
              <a:buClrTx/>
              <a:buSzTx/>
              <a:buFont typeface="Arial"/>
              <a:buChar char="»"/>
              <a:tabLst/>
              <a:defRPr/>
            </a:pPr>
            <a:r>
              <a:rPr lang="en-US" noProof="0" dirty="0"/>
              <a:t>Bulleted </a:t>
            </a:r>
            <a:r>
              <a:rPr lang="en-US" noProof="0" dirty="0" err="1"/>
              <a:t>underlist</a:t>
            </a:r>
            <a:endParaRPr lang="en-US" noProof="0" dirty="0"/>
          </a:p>
        </p:txBody>
      </p:sp>
      <p:sp>
        <p:nvSpPr>
          <p:cNvPr id="11" name="Segnaposto testo 12"/>
          <p:cNvSpPr>
            <a:spLocks noGrp="1"/>
          </p:cNvSpPr>
          <p:nvPr>
            <p:ph type="body" sz="quarter" idx="13" hasCustomPrompt="1"/>
          </p:nvPr>
        </p:nvSpPr>
        <p:spPr>
          <a:xfrm>
            <a:off x="847" y="9174265"/>
            <a:ext cx="1268629" cy="602074"/>
          </a:xfrm>
          <a:prstGeom prst="rect">
            <a:avLst/>
          </a:prstGeom>
        </p:spPr>
        <p:txBody>
          <a:bodyPr>
            <a:noAutofit/>
          </a:bodyPr>
          <a:lstStyle>
            <a:lvl1pPr marL="0" indent="0" algn="l">
              <a:buNone/>
              <a:defRPr sz="1493">
                <a:solidFill>
                  <a:srgbClr val="223D97"/>
                </a:solidFill>
              </a:defRPr>
            </a:lvl1pPr>
          </a:lstStyle>
          <a:p>
            <a:pPr lvl="0"/>
            <a:r>
              <a:rPr lang="en-US" noProof="0" dirty="0"/>
              <a:t>Chapter</a:t>
            </a:r>
          </a:p>
        </p:txBody>
      </p:sp>
      <p:sp>
        <p:nvSpPr>
          <p:cNvPr id="12" name="Segnaposto testo 14"/>
          <p:cNvSpPr>
            <a:spLocks noGrp="1"/>
          </p:cNvSpPr>
          <p:nvPr>
            <p:ph type="body" sz="quarter" idx="14" hasCustomPrompt="1"/>
          </p:nvPr>
        </p:nvSpPr>
        <p:spPr>
          <a:xfrm>
            <a:off x="1269476" y="9174265"/>
            <a:ext cx="752784" cy="602074"/>
          </a:xfrm>
          <a:prstGeom prst="rect">
            <a:avLst/>
          </a:prstGeom>
        </p:spPr>
        <p:txBody>
          <a:bodyPr>
            <a:normAutofit/>
          </a:bodyPr>
          <a:lstStyle>
            <a:lvl1pPr marL="0" indent="0" algn="l">
              <a:buNone/>
              <a:defRPr sz="1422">
                <a:solidFill>
                  <a:srgbClr val="223D97"/>
                </a:solidFill>
                <a:latin typeface="Arial"/>
                <a:cs typeface="Arial"/>
              </a:defRPr>
            </a:lvl1pPr>
          </a:lstStyle>
          <a:p>
            <a:pPr lvl="0"/>
            <a:fld id="{1C6AA57B-A0DE-A040-8718-9B283521740C}" type="slidenum">
              <a:rPr lang="en-US" noProof="0" smtClean="0"/>
              <a:pPr lvl="0"/>
              <a:t>‹n.›</a:t>
            </a:fld>
            <a:endParaRPr lang="en-US" noProof="0" dirty="0"/>
          </a:p>
        </p:txBody>
      </p:sp>
      <p:sp>
        <p:nvSpPr>
          <p:cNvPr id="13" name="CasellaDiTesto 9"/>
          <p:cNvSpPr txBox="1"/>
          <p:nvPr userDrawn="1"/>
        </p:nvSpPr>
        <p:spPr>
          <a:xfrm>
            <a:off x="-17184" y="9471758"/>
            <a:ext cx="10020018" cy="267446"/>
          </a:xfrm>
          <a:prstGeom prst="rect">
            <a:avLst/>
          </a:prstGeom>
          <a:noFill/>
        </p:spPr>
        <p:txBody>
          <a:bodyPr wrap="square" rtlCol="0">
            <a:spAutoFit/>
          </a:bodyPr>
          <a:lstStyle/>
          <a:p>
            <a:pPr marL="0" marR="0" indent="0" algn="l" defTabSz="650230" rtl="0" eaLnBrk="1" fontAlgn="auto" latinLnBrk="0" hangingPunct="1">
              <a:lnSpc>
                <a:spcPct val="100000"/>
              </a:lnSpc>
              <a:spcBef>
                <a:spcPts val="0"/>
              </a:spcBef>
              <a:spcAft>
                <a:spcPts val="0"/>
              </a:spcAft>
              <a:buClrTx/>
              <a:buSzTx/>
              <a:buFontTx/>
              <a:buNone/>
              <a:tabLst/>
              <a:defRPr/>
            </a:pPr>
            <a:r>
              <a:rPr lang="en-US" sz="1138" b="0" i="0" kern="1200" noProof="0" dirty="0">
                <a:solidFill>
                  <a:srgbClr val="223D97"/>
                </a:solidFill>
                <a:latin typeface="Arial"/>
                <a:ea typeface="+mn-ea"/>
                <a:cs typeface="Arial"/>
              </a:rPr>
              <a:t>Confidential - LFoundry </a:t>
            </a:r>
            <a:r>
              <a:rPr lang="en-US" sz="1138" b="0" i="0" kern="1200" noProof="0" dirty="0" err="1">
                <a:solidFill>
                  <a:srgbClr val="223D97"/>
                </a:solidFill>
                <a:latin typeface="Arial"/>
                <a:ea typeface="+mn-ea"/>
                <a:cs typeface="Arial"/>
              </a:rPr>
              <a:t>S.r.l</a:t>
            </a:r>
            <a:r>
              <a:rPr lang="en-US" sz="1138" b="0" i="0" kern="1200" noProof="0" dirty="0">
                <a:solidFill>
                  <a:srgbClr val="223D97"/>
                </a:solidFill>
                <a:latin typeface="Arial"/>
                <a:ea typeface="+mn-ea"/>
                <a:cs typeface="Arial"/>
              </a:rPr>
              <a:t>. All rights reserved.</a:t>
            </a:r>
          </a:p>
        </p:txBody>
      </p:sp>
      <p:sp>
        <p:nvSpPr>
          <p:cNvPr id="14" name="Rettangolo 13"/>
          <p:cNvSpPr/>
          <p:nvPr userDrawn="1"/>
        </p:nvSpPr>
        <p:spPr>
          <a:xfrm>
            <a:off x="12433277" y="9327236"/>
            <a:ext cx="550151" cy="311175"/>
          </a:xfrm>
          <a:prstGeom prst="rect">
            <a:avLst/>
          </a:prstGeom>
        </p:spPr>
        <p:txBody>
          <a:bodyPr wrap="none">
            <a:spAutoFit/>
          </a:bodyPr>
          <a:lstStyle/>
          <a:p>
            <a:fld id="{86CB4B4D-7CA3-9044-876B-883B54F8677D}" type="slidenum">
              <a:rPr lang="en-US" sz="1422" noProof="0" smtClean="0">
                <a:solidFill>
                  <a:schemeClr val="accent1"/>
                </a:solidFill>
                <a:latin typeface="Arial"/>
                <a:cs typeface="Arial"/>
              </a:rPr>
              <a:pPr/>
              <a:t>‹#›</a:t>
            </a:fld>
            <a:endParaRPr lang="en-US" sz="1422" noProof="0" dirty="0">
              <a:solidFill>
                <a:schemeClr val="accent1"/>
              </a:solidFill>
              <a:latin typeface="Arial"/>
              <a:cs typeface="Arial"/>
            </a:endParaRPr>
          </a:p>
        </p:txBody>
      </p:sp>
    </p:spTree>
    <p:extLst>
      <p:ext uri="{BB962C8B-B14F-4D97-AF65-F5344CB8AC3E}">
        <p14:creationId xmlns:p14="http://schemas.microsoft.com/office/powerpoint/2010/main" val="23604848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ntent3">
    <p:spTree>
      <p:nvGrpSpPr>
        <p:cNvPr id="1" name=""/>
        <p:cNvGrpSpPr/>
        <p:nvPr/>
      </p:nvGrpSpPr>
      <p:grpSpPr>
        <a:xfrm>
          <a:off x="0" y="0"/>
          <a:ext cx="0" cy="0"/>
          <a:chOff x="0" y="0"/>
          <a:chExt cx="0" cy="0"/>
        </a:xfrm>
      </p:grpSpPr>
      <p:sp>
        <p:nvSpPr>
          <p:cNvPr id="7" name="Segnaposto testo 10"/>
          <p:cNvSpPr>
            <a:spLocks noGrp="1"/>
          </p:cNvSpPr>
          <p:nvPr>
            <p:ph type="body" sz="quarter" idx="15" hasCustomPrompt="1"/>
          </p:nvPr>
        </p:nvSpPr>
        <p:spPr>
          <a:xfrm>
            <a:off x="763129" y="2564839"/>
            <a:ext cx="10020018" cy="5663499"/>
          </a:xfrm>
          <a:prstGeom prst="rect">
            <a:avLst/>
          </a:prstGeom>
        </p:spPr>
        <p:txBody>
          <a:bodyPr>
            <a:normAutofit/>
          </a:bodyPr>
          <a:lstStyle>
            <a:lvl1pPr marL="243836" indent="-243836">
              <a:buClr>
                <a:schemeClr val="accent1"/>
              </a:buClr>
              <a:buFont typeface="Wingdings" charset="2"/>
              <a:buChar char=""/>
              <a:defRPr sz="1707" b="0" i="0" baseline="0">
                <a:solidFill>
                  <a:schemeClr val="tx1"/>
                </a:solidFill>
                <a:latin typeface="Arial"/>
                <a:cs typeface="Arial"/>
              </a:defRPr>
            </a:lvl1pPr>
            <a:lvl2pPr marL="894066" indent="-243836">
              <a:lnSpc>
                <a:spcPct val="130000"/>
              </a:lnSpc>
              <a:buClr>
                <a:schemeClr val="accent1"/>
              </a:buClr>
              <a:buSzPct val="150000"/>
              <a:buFont typeface="Arial"/>
              <a:buChar char="•"/>
              <a:defRPr sz="1707">
                <a:latin typeface="Arial"/>
                <a:cs typeface="Arial"/>
              </a:defRPr>
            </a:lvl2pPr>
            <a:lvl3pPr>
              <a:defRPr sz="1707">
                <a:latin typeface="Arial"/>
                <a:cs typeface="Arial"/>
              </a:defRPr>
            </a:lvl3pPr>
            <a:lvl4pPr marL="2275804" marR="0" indent="-325115" algn="l" defTabSz="650230" rtl="0" eaLnBrk="1" fontAlgn="auto" latinLnBrk="0" hangingPunct="1">
              <a:lnSpc>
                <a:spcPct val="100000"/>
              </a:lnSpc>
              <a:spcBef>
                <a:spcPct val="20000"/>
              </a:spcBef>
              <a:spcAft>
                <a:spcPts val="0"/>
              </a:spcAft>
              <a:buClrTx/>
              <a:buSzTx/>
              <a:buFont typeface="Arial"/>
              <a:buChar char="–"/>
              <a:tabLst/>
              <a:defRPr sz="1707">
                <a:latin typeface="Arial"/>
                <a:cs typeface="Arial"/>
              </a:defRPr>
            </a:lvl4pPr>
            <a:lvl5pPr marL="2926034" marR="0" indent="-325115" algn="l" defTabSz="650230" rtl="0" eaLnBrk="1" fontAlgn="auto" latinLnBrk="0" hangingPunct="1">
              <a:lnSpc>
                <a:spcPct val="100000"/>
              </a:lnSpc>
              <a:spcBef>
                <a:spcPct val="20000"/>
              </a:spcBef>
              <a:spcAft>
                <a:spcPts val="0"/>
              </a:spcAft>
              <a:buClrTx/>
              <a:buSzTx/>
              <a:buFont typeface="Arial"/>
              <a:buChar char="»"/>
              <a:tabLst/>
              <a:defRPr sz="1707">
                <a:latin typeface="Arial"/>
                <a:cs typeface="Arial"/>
              </a:defRPr>
            </a:lvl5pPr>
            <a:lvl6pPr marL="3576264" marR="0" indent="-325115" algn="l" defTabSz="650230" rtl="0" eaLnBrk="1" fontAlgn="auto" latinLnBrk="0" hangingPunct="1">
              <a:lnSpc>
                <a:spcPct val="100000"/>
              </a:lnSpc>
              <a:spcBef>
                <a:spcPct val="20000"/>
              </a:spcBef>
              <a:spcAft>
                <a:spcPts val="0"/>
              </a:spcAft>
              <a:buClrTx/>
              <a:buSzTx/>
              <a:buFont typeface="Arial"/>
              <a:buChar char="•"/>
              <a:tabLst/>
              <a:defRPr sz="1707">
                <a:latin typeface="Arial"/>
                <a:cs typeface="Arial"/>
              </a:defRPr>
            </a:lvl6pPr>
          </a:lstStyle>
          <a:p>
            <a:pPr lvl="0"/>
            <a:r>
              <a:rPr lang="en-US" noProof="0" dirty="0"/>
              <a:t>Bulleted list</a:t>
            </a:r>
          </a:p>
          <a:p>
            <a:pPr lvl="1"/>
            <a:r>
              <a:rPr lang="en-US" noProof="0" dirty="0"/>
              <a:t>Bulleted </a:t>
            </a:r>
            <a:r>
              <a:rPr lang="en-US" noProof="0" dirty="0" err="1"/>
              <a:t>underlist</a:t>
            </a:r>
            <a:endParaRPr lang="en-US" noProof="0" dirty="0"/>
          </a:p>
          <a:p>
            <a:pPr lvl="2"/>
            <a:r>
              <a:rPr lang="en-US" noProof="0" dirty="0"/>
              <a:t>Bulleted </a:t>
            </a:r>
            <a:r>
              <a:rPr lang="en-US" noProof="0" dirty="0" err="1"/>
              <a:t>underlist</a:t>
            </a:r>
            <a:endParaRPr lang="en-US" noProof="0" dirty="0"/>
          </a:p>
          <a:p>
            <a:pPr marL="2275804" marR="0" lvl="3" indent="-325115" algn="l" defTabSz="650230" rtl="0" eaLnBrk="1" fontAlgn="auto" latinLnBrk="0" hangingPunct="1">
              <a:lnSpc>
                <a:spcPct val="100000"/>
              </a:lnSpc>
              <a:spcBef>
                <a:spcPct val="20000"/>
              </a:spcBef>
              <a:spcAft>
                <a:spcPts val="0"/>
              </a:spcAft>
              <a:buClrTx/>
              <a:buSzTx/>
              <a:buFont typeface="Arial"/>
              <a:buChar char="–"/>
              <a:tabLst/>
              <a:defRPr/>
            </a:pPr>
            <a:r>
              <a:rPr lang="en-US" noProof="0" dirty="0"/>
              <a:t>Bulleted </a:t>
            </a:r>
            <a:r>
              <a:rPr lang="en-US" noProof="0" dirty="0" err="1"/>
              <a:t>underlist</a:t>
            </a:r>
            <a:endParaRPr lang="en-US" noProof="0" dirty="0"/>
          </a:p>
          <a:p>
            <a:pPr marL="2926034" marR="0" lvl="4" indent="-325115" algn="l" defTabSz="650230" rtl="0" eaLnBrk="1" fontAlgn="auto" latinLnBrk="0" hangingPunct="1">
              <a:lnSpc>
                <a:spcPct val="100000"/>
              </a:lnSpc>
              <a:spcBef>
                <a:spcPct val="20000"/>
              </a:spcBef>
              <a:spcAft>
                <a:spcPts val="0"/>
              </a:spcAft>
              <a:buClrTx/>
              <a:buSzTx/>
              <a:buFont typeface="Arial"/>
              <a:buChar char="»"/>
              <a:tabLst/>
              <a:defRPr/>
            </a:pPr>
            <a:r>
              <a:rPr lang="en-US" noProof="0" dirty="0"/>
              <a:t>Bulleted </a:t>
            </a:r>
            <a:r>
              <a:rPr lang="en-US" noProof="0" dirty="0" err="1"/>
              <a:t>underlist</a:t>
            </a:r>
            <a:endParaRPr lang="en-US" noProof="0" dirty="0"/>
          </a:p>
          <a:p>
            <a:pPr marL="3576264" marR="0" lvl="5" indent="-325115" algn="l" defTabSz="650230" rtl="0" eaLnBrk="1" fontAlgn="auto" latinLnBrk="0" hangingPunct="1">
              <a:lnSpc>
                <a:spcPct val="100000"/>
              </a:lnSpc>
              <a:spcBef>
                <a:spcPct val="20000"/>
              </a:spcBef>
              <a:spcAft>
                <a:spcPts val="0"/>
              </a:spcAft>
              <a:buClrTx/>
              <a:buSzTx/>
              <a:buFont typeface="Arial"/>
              <a:buChar char="•"/>
              <a:tabLst/>
              <a:defRPr/>
            </a:pPr>
            <a:r>
              <a:rPr lang="en-US" noProof="0" dirty="0"/>
              <a:t>Bulleted </a:t>
            </a:r>
            <a:r>
              <a:rPr lang="en-US" noProof="0" dirty="0" err="1"/>
              <a:t>underlist</a:t>
            </a:r>
            <a:endParaRPr lang="en-US" noProof="0" dirty="0"/>
          </a:p>
          <a:p>
            <a:pPr lvl="5"/>
            <a:endParaRPr lang="en-US" noProof="0" dirty="0"/>
          </a:p>
        </p:txBody>
      </p:sp>
      <p:sp>
        <p:nvSpPr>
          <p:cNvPr id="6" name="Segnaposto testo 12"/>
          <p:cNvSpPr>
            <a:spLocks noGrp="1"/>
          </p:cNvSpPr>
          <p:nvPr>
            <p:ph type="body" sz="quarter" idx="13" hasCustomPrompt="1"/>
          </p:nvPr>
        </p:nvSpPr>
        <p:spPr>
          <a:xfrm>
            <a:off x="19535" y="9157052"/>
            <a:ext cx="1268629" cy="602074"/>
          </a:xfrm>
          <a:prstGeom prst="rect">
            <a:avLst/>
          </a:prstGeom>
        </p:spPr>
        <p:txBody>
          <a:bodyPr>
            <a:noAutofit/>
          </a:bodyPr>
          <a:lstStyle>
            <a:lvl1pPr marL="0" indent="0" algn="l">
              <a:buNone/>
              <a:defRPr sz="1493">
                <a:solidFill>
                  <a:srgbClr val="223D97"/>
                </a:solidFill>
              </a:defRPr>
            </a:lvl1pPr>
          </a:lstStyle>
          <a:p>
            <a:pPr lvl="0"/>
            <a:r>
              <a:rPr lang="en-US" noProof="0" dirty="0"/>
              <a:t>Chapter</a:t>
            </a:r>
          </a:p>
        </p:txBody>
      </p:sp>
      <p:sp>
        <p:nvSpPr>
          <p:cNvPr id="8" name="Segnaposto testo 14"/>
          <p:cNvSpPr>
            <a:spLocks noGrp="1"/>
          </p:cNvSpPr>
          <p:nvPr>
            <p:ph type="body" sz="quarter" idx="14" hasCustomPrompt="1"/>
          </p:nvPr>
        </p:nvSpPr>
        <p:spPr>
          <a:xfrm>
            <a:off x="1288164" y="9157052"/>
            <a:ext cx="752784" cy="602074"/>
          </a:xfrm>
          <a:prstGeom prst="rect">
            <a:avLst/>
          </a:prstGeom>
        </p:spPr>
        <p:txBody>
          <a:bodyPr>
            <a:normAutofit/>
          </a:bodyPr>
          <a:lstStyle>
            <a:lvl1pPr marL="0" indent="0" algn="l">
              <a:buNone/>
              <a:defRPr sz="1422">
                <a:solidFill>
                  <a:srgbClr val="223D97"/>
                </a:solidFill>
                <a:latin typeface="Arial"/>
                <a:cs typeface="Arial"/>
              </a:defRPr>
            </a:lvl1pPr>
          </a:lstStyle>
          <a:p>
            <a:pPr lvl="0"/>
            <a:fld id="{1C6AA57B-A0DE-A040-8718-9B283521740C}" type="slidenum">
              <a:rPr lang="en-US" noProof="0" smtClean="0"/>
              <a:pPr lvl="0"/>
              <a:t>‹n.›</a:t>
            </a:fld>
            <a:endParaRPr lang="en-US" noProof="0" dirty="0"/>
          </a:p>
        </p:txBody>
      </p:sp>
      <p:sp>
        <p:nvSpPr>
          <p:cNvPr id="9" name="CasellaDiTesto 9"/>
          <p:cNvSpPr txBox="1"/>
          <p:nvPr userDrawn="1"/>
        </p:nvSpPr>
        <p:spPr>
          <a:xfrm>
            <a:off x="-17184" y="9471758"/>
            <a:ext cx="10020018" cy="267446"/>
          </a:xfrm>
          <a:prstGeom prst="rect">
            <a:avLst/>
          </a:prstGeom>
          <a:noFill/>
        </p:spPr>
        <p:txBody>
          <a:bodyPr wrap="square" rtlCol="0">
            <a:spAutoFit/>
          </a:bodyPr>
          <a:lstStyle/>
          <a:p>
            <a:pPr marL="0" marR="0" indent="0" algn="l" defTabSz="650230" rtl="0" eaLnBrk="1" fontAlgn="auto" latinLnBrk="0" hangingPunct="1">
              <a:lnSpc>
                <a:spcPct val="100000"/>
              </a:lnSpc>
              <a:spcBef>
                <a:spcPts val="0"/>
              </a:spcBef>
              <a:spcAft>
                <a:spcPts val="0"/>
              </a:spcAft>
              <a:buClrTx/>
              <a:buSzTx/>
              <a:buFontTx/>
              <a:buNone/>
              <a:tabLst/>
              <a:defRPr/>
            </a:pPr>
            <a:r>
              <a:rPr lang="en-US" sz="1138" b="0" i="0" kern="1200" noProof="0" dirty="0">
                <a:solidFill>
                  <a:srgbClr val="223D97"/>
                </a:solidFill>
                <a:latin typeface="Arial"/>
                <a:ea typeface="+mn-ea"/>
                <a:cs typeface="Arial"/>
              </a:rPr>
              <a:t>Confidential - LFoundry </a:t>
            </a:r>
            <a:r>
              <a:rPr lang="en-US" sz="1138" b="0" i="0" kern="1200" noProof="0" dirty="0" err="1">
                <a:solidFill>
                  <a:srgbClr val="223D97"/>
                </a:solidFill>
                <a:latin typeface="Arial"/>
                <a:ea typeface="+mn-ea"/>
                <a:cs typeface="Arial"/>
              </a:rPr>
              <a:t>S.r.l</a:t>
            </a:r>
            <a:r>
              <a:rPr lang="en-US" sz="1138" b="0" i="0" kern="1200" noProof="0" dirty="0">
                <a:solidFill>
                  <a:srgbClr val="223D97"/>
                </a:solidFill>
                <a:latin typeface="Arial"/>
                <a:ea typeface="+mn-ea"/>
                <a:cs typeface="Arial"/>
              </a:rPr>
              <a:t>. All rights reserved.</a:t>
            </a:r>
          </a:p>
        </p:txBody>
      </p:sp>
      <p:sp>
        <p:nvSpPr>
          <p:cNvPr id="10" name="Rettangolo 9"/>
          <p:cNvSpPr/>
          <p:nvPr userDrawn="1"/>
        </p:nvSpPr>
        <p:spPr>
          <a:xfrm>
            <a:off x="12433277" y="9327236"/>
            <a:ext cx="550151" cy="311175"/>
          </a:xfrm>
          <a:prstGeom prst="rect">
            <a:avLst/>
          </a:prstGeom>
        </p:spPr>
        <p:txBody>
          <a:bodyPr wrap="none">
            <a:spAutoFit/>
          </a:bodyPr>
          <a:lstStyle/>
          <a:p>
            <a:fld id="{86CB4B4D-7CA3-9044-876B-883B54F8677D}" type="slidenum">
              <a:rPr lang="en-US" sz="1422" noProof="0" smtClean="0">
                <a:solidFill>
                  <a:schemeClr val="accent1"/>
                </a:solidFill>
                <a:latin typeface="Arial"/>
                <a:cs typeface="Arial"/>
              </a:rPr>
              <a:pPr/>
              <a:t>‹#›</a:t>
            </a:fld>
            <a:endParaRPr lang="en-US" sz="1422" noProof="0" dirty="0">
              <a:solidFill>
                <a:schemeClr val="accent1"/>
              </a:solidFill>
              <a:latin typeface="Arial"/>
              <a:cs typeface="Arial"/>
            </a:endParaRPr>
          </a:p>
        </p:txBody>
      </p:sp>
    </p:spTree>
    <p:extLst>
      <p:ext uri="{BB962C8B-B14F-4D97-AF65-F5344CB8AC3E}">
        <p14:creationId xmlns:p14="http://schemas.microsoft.com/office/powerpoint/2010/main" val="26207545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4">
    <p:spTree>
      <p:nvGrpSpPr>
        <p:cNvPr id="1" name=""/>
        <p:cNvGrpSpPr/>
        <p:nvPr/>
      </p:nvGrpSpPr>
      <p:grpSpPr>
        <a:xfrm>
          <a:off x="0" y="0"/>
          <a:ext cx="0" cy="0"/>
          <a:chOff x="0" y="0"/>
          <a:chExt cx="0" cy="0"/>
        </a:xfrm>
      </p:grpSpPr>
      <p:sp>
        <p:nvSpPr>
          <p:cNvPr id="5" name="Segnaposto testo 12"/>
          <p:cNvSpPr>
            <a:spLocks noGrp="1"/>
          </p:cNvSpPr>
          <p:nvPr>
            <p:ph type="body" sz="quarter" idx="13" hasCustomPrompt="1"/>
          </p:nvPr>
        </p:nvSpPr>
        <p:spPr>
          <a:xfrm>
            <a:off x="4730" y="9170721"/>
            <a:ext cx="1268629" cy="602074"/>
          </a:xfrm>
          <a:prstGeom prst="rect">
            <a:avLst/>
          </a:prstGeom>
        </p:spPr>
        <p:txBody>
          <a:bodyPr>
            <a:noAutofit/>
          </a:bodyPr>
          <a:lstStyle>
            <a:lvl1pPr marL="0" indent="0" algn="l">
              <a:buNone/>
              <a:defRPr sz="1493">
                <a:solidFill>
                  <a:srgbClr val="223D97"/>
                </a:solidFill>
              </a:defRPr>
            </a:lvl1pPr>
          </a:lstStyle>
          <a:p>
            <a:pPr lvl="0"/>
            <a:r>
              <a:rPr lang="en-US" noProof="0" dirty="0"/>
              <a:t>Chapter</a:t>
            </a:r>
          </a:p>
        </p:txBody>
      </p:sp>
      <p:sp>
        <p:nvSpPr>
          <p:cNvPr id="6" name="Segnaposto testo 14"/>
          <p:cNvSpPr>
            <a:spLocks noGrp="1"/>
          </p:cNvSpPr>
          <p:nvPr>
            <p:ph type="body" sz="quarter" idx="14" hasCustomPrompt="1"/>
          </p:nvPr>
        </p:nvSpPr>
        <p:spPr>
          <a:xfrm>
            <a:off x="1273359" y="9170721"/>
            <a:ext cx="752784" cy="602074"/>
          </a:xfrm>
          <a:prstGeom prst="rect">
            <a:avLst/>
          </a:prstGeom>
        </p:spPr>
        <p:txBody>
          <a:bodyPr>
            <a:normAutofit/>
          </a:bodyPr>
          <a:lstStyle>
            <a:lvl1pPr marL="0" indent="0" algn="l">
              <a:buNone/>
              <a:defRPr sz="1422">
                <a:solidFill>
                  <a:srgbClr val="223D97"/>
                </a:solidFill>
                <a:latin typeface="Arial"/>
                <a:cs typeface="Arial"/>
              </a:defRPr>
            </a:lvl1pPr>
          </a:lstStyle>
          <a:p>
            <a:pPr lvl="0"/>
            <a:fld id="{1C6AA57B-A0DE-A040-8718-9B283521740C}" type="slidenum">
              <a:rPr lang="en-US" noProof="0" smtClean="0"/>
              <a:pPr lvl="0"/>
              <a:t>‹n.›</a:t>
            </a:fld>
            <a:endParaRPr lang="en-US" noProof="0" dirty="0"/>
          </a:p>
        </p:txBody>
      </p:sp>
      <p:sp>
        <p:nvSpPr>
          <p:cNvPr id="7" name="CasellaDiTesto 9"/>
          <p:cNvSpPr txBox="1"/>
          <p:nvPr userDrawn="1"/>
        </p:nvSpPr>
        <p:spPr>
          <a:xfrm>
            <a:off x="-17184" y="9471758"/>
            <a:ext cx="10020018" cy="267446"/>
          </a:xfrm>
          <a:prstGeom prst="rect">
            <a:avLst/>
          </a:prstGeom>
          <a:noFill/>
        </p:spPr>
        <p:txBody>
          <a:bodyPr wrap="square" rtlCol="0">
            <a:spAutoFit/>
          </a:bodyPr>
          <a:lstStyle/>
          <a:p>
            <a:pPr marL="0" marR="0" indent="0" algn="l" defTabSz="650230" rtl="0" eaLnBrk="1" fontAlgn="auto" latinLnBrk="0" hangingPunct="1">
              <a:lnSpc>
                <a:spcPct val="100000"/>
              </a:lnSpc>
              <a:spcBef>
                <a:spcPts val="0"/>
              </a:spcBef>
              <a:spcAft>
                <a:spcPts val="0"/>
              </a:spcAft>
              <a:buClrTx/>
              <a:buSzTx/>
              <a:buFontTx/>
              <a:buNone/>
              <a:tabLst/>
              <a:defRPr/>
            </a:pPr>
            <a:r>
              <a:rPr lang="en-US" sz="1138" b="0" i="0" kern="1200" noProof="0" dirty="0">
                <a:solidFill>
                  <a:srgbClr val="223D97"/>
                </a:solidFill>
                <a:latin typeface="Arial"/>
                <a:ea typeface="+mn-ea"/>
                <a:cs typeface="Arial"/>
              </a:rPr>
              <a:t>Confidential - LFoundry </a:t>
            </a:r>
            <a:r>
              <a:rPr lang="en-US" sz="1138" b="0" i="0" kern="1200" noProof="0" dirty="0" err="1">
                <a:solidFill>
                  <a:srgbClr val="223D97"/>
                </a:solidFill>
                <a:latin typeface="Arial"/>
                <a:ea typeface="+mn-ea"/>
                <a:cs typeface="Arial"/>
              </a:rPr>
              <a:t>S.r.l</a:t>
            </a:r>
            <a:r>
              <a:rPr lang="en-US" sz="1138" b="0" i="0" kern="1200" noProof="0" dirty="0">
                <a:solidFill>
                  <a:srgbClr val="223D97"/>
                </a:solidFill>
                <a:latin typeface="Arial"/>
                <a:ea typeface="+mn-ea"/>
                <a:cs typeface="Arial"/>
              </a:rPr>
              <a:t>. All rights reserved.</a:t>
            </a:r>
          </a:p>
        </p:txBody>
      </p:sp>
      <p:sp>
        <p:nvSpPr>
          <p:cNvPr id="8" name="Rettangolo 7"/>
          <p:cNvSpPr/>
          <p:nvPr userDrawn="1"/>
        </p:nvSpPr>
        <p:spPr>
          <a:xfrm>
            <a:off x="12433277" y="9327236"/>
            <a:ext cx="550151" cy="311175"/>
          </a:xfrm>
          <a:prstGeom prst="rect">
            <a:avLst/>
          </a:prstGeom>
        </p:spPr>
        <p:txBody>
          <a:bodyPr wrap="none">
            <a:spAutoFit/>
          </a:bodyPr>
          <a:lstStyle/>
          <a:p>
            <a:fld id="{86CB4B4D-7CA3-9044-876B-883B54F8677D}" type="slidenum">
              <a:rPr lang="en-US" sz="1422" noProof="0" smtClean="0">
                <a:solidFill>
                  <a:schemeClr val="accent1"/>
                </a:solidFill>
                <a:latin typeface="Arial"/>
                <a:cs typeface="Arial"/>
              </a:rPr>
              <a:pPr/>
              <a:t>‹#›</a:t>
            </a:fld>
            <a:endParaRPr lang="en-US" sz="1422" noProof="0" dirty="0">
              <a:solidFill>
                <a:schemeClr val="accent1"/>
              </a:solidFill>
              <a:latin typeface="Arial"/>
              <a:cs typeface="Arial"/>
            </a:endParaRPr>
          </a:p>
        </p:txBody>
      </p:sp>
    </p:spTree>
    <p:extLst>
      <p:ext uri="{BB962C8B-B14F-4D97-AF65-F5344CB8AC3E}">
        <p14:creationId xmlns:p14="http://schemas.microsoft.com/office/powerpoint/2010/main" val="12898185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ata">
    <p:spTree>
      <p:nvGrpSpPr>
        <p:cNvPr id="1" name=""/>
        <p:cNvGrpSpPr/>
        <p:nvPr/>
      </p:nvGrpSpPr>
      <p:grpSpPr>
        <a:xfrm>
          <a:off x="0" y="0"/>
          <a:ext cx="0" cy="0"/>
          <a:chOff x="0" y="0"/>
          <a:chExt cx="0" cy="0"/>
        </a:xfrm>
      </p:grpSpPr>
      <p:sp>
        <p:nvSpPr>
          <p:cNvPr id="11" name="Segnaposto testo 7"/>
          <p:cNvSpPr>
            <a:spLocks noGrp="1"/>
          </p:cNvSpPr>
          <p:nvPr>
            <p:ph type="body" sz="quarter" idx="10" hasCustomPrompt="1"/>
          </p:nvPr>
        </p:nvSpPr>
        <p:spPr>
          <a:xfrm>
            <a:off x="3092739" y="152400"/>
            <a:ext cx="9573281" cy="914400"/>
          </a:xfrm>
          <a:prstGeom prst="rect">
            <a:avLst/>
          </a:prstGeom>
        </p:spPr>
        <p:txBody>
          <a:bodyPr anchor="ctr">
            <a:noAutofit/>
          </a:bodyPr>
          <a:lstStyle>
            <a:lvl1pPr marL="0" marR="0" indent="0" algn="l" defTabSz="650230" rtl="0" eaLnBrk="1" fontAlgn="auto" latinLnBrk="0" hangingPunct="1">
              <a:lnSpc>
                <a:spcPct val="100000"/>
              </a:lnSpc>
              <a:spcBef>
                <a:spcPct val="20000"/>
              </a:spcBef>
              <a:spcAft>
                <a:spcPts val="0"/>
              </a:spcAft>
              <a:buClrTx/>
              <a:buSzTx/>
              <a:buFont typeface="Arial"/>
              <a:buNone/>
              <a:tabLst/>
              <a:defRPr sz="2276" b="1" i="0" baseline="0">
                <a:solidFill>
                  <a:srgbClr val="FF8100"/>
                </a:solidFill>
                <a:latin typeface="Arial"/>
                <a:cs typeface="Arial"/>
              </a:defRPr>
            </a:lvl1pPr>
          </a:lstStyle>
          <a:p>
            <a:pPr marL="0" marR="0" lvl="0" indent="0" algn="l" defTabSz="650230" rtl="0" eaLnBrk="1" fontAlgn="auto" latinLnBrk="0" hangingPunct="1">
              <a:lnSpc>
                <a:spcPct val="100000"/>
              </a:lnSpc>
              <a:spcBef>
                <a:spcPct val="20000"/>
              </a:spcBef>
              <a:spcAft>
                <a:spcPts val="0"/>
              </a:spcAft>
              <a:buClrTx/>
              <a:buSzTx/>
              <a:buFont typeface="Arial"/>
              <a:buNone/>
              <a:tabLst/>
              <a:defRPr/>
            </a:pPr>
            <a:r>
              <a:rPr lang="en-US" noProof="0" dirty="0"/>
              <a:t>DATA PAGE - TITLE </a:t>
            </a:r>
          </a:p>
        </p:txBody>
      </p:sp>
    </p:spTree>
    <p:extLst>
      <p:ext uri="{BB962C8B-B14F-4D97-AF65-F5344CB8AC3E}">
        <p14:creationId xmlns:p14="http://schemas.microsoft.com/office/powerpoint/2010/main" val="4565514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1319045"/>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ctr" defTabSz="650230" rtl="0" eaLnBrk="1" latinLnBrk="0" hangingPunct="1">
        <a:spcBef>
          <a:spcPct val="0"/>
        </a:spcBef>
        <a:buNone/>
        <a:defRPr sz="6258" kern="1200">
          <a:solidFill>
            <a:schemeClr val="tx1"/>
          </a:solidFill>
          <a:latin typeface="+mj-lt"/>
          <a:ea typeface="+mj-ea"/>
          <a:cs typeface="+mj-cs"/>
        </a:defRPr>
      </a:lvl1pPr>
    </p:titleStyle>
    <p:bodyStyle>
      <a:lvl1pPr marL="487672" indent="-487672" algn="l" defTabSz="650230" rtl="0" eaLnBrk="1" latinLnBrk="0" hangingPunct="1">
        <a:spcBef>
          <a:spcPct val="20000"/>
        </a:spcBef>
        <a:buFont typeface="Arial"/>
        <a:buChar char="•"/>
        <a:defRPr sz="4551" kern="1200">
          <a:solidFill>
            <a:schemeClr val="tx1"/>
          </a:solidFill>
          <a:latin typeface="+mn-lt"/>
          <a:ea typeface="+mn-ea"/>
          <a:cs typeface="+mn-cs"/>
        </a:defRPr>
      </a:lvl1pPr>
      <a:lvl2pPr marL="1056623" indent="-406394" algn="l" defTabSz="650230" rtl="0" eaLnBrk="1" latinLnBrk="0" hangingPunct="1">
        <a:spcBef>
          <a:spcPct val="20000"/>
        </a:spcBef>
        <a:buFont typeface="Arial"/>
        <a:buChar char="–"/>
        <a:defRPr sz="3982" kern="1200">
          <a:solidFill>
            <a:schemeClr val="tx1"/>
          </a:solidFill>
          <a:latin typeface="+mn-lt"/>
          <a:ea typeface="+mn-ea"/>
          <a:cs typeface="+mn-cs"/>
        </a:defRPr>
      </a:lvl2pPr>
      <a:lvl3pPr marL="1625575" indent="-325115" algn="l" defTabSz="650230" rtl="0" eaLnBrk="1" latinLnBrk="0" hangingPunct="1">
        <a:spcBef>
          <a:spcPct val="20000"/>
        </a:spcBef>
        <a:buFont typeface="Arial"/>
        <a:buChar char="•"/>
        <a:defRPr sz="3413" kern="1200">
          <a:solidFill>
            <a:schemeClr val="tx1"/>
          </a:solidFill>
          <a:latin typeface="+mn-lt"/>
          <a:ea typeface="+mn-ea"/>
          <a:cs typeface="+mn-cs"/>
        </a:defRPr>
      </a:lvl3pPr>
      <a:lvl4pPr marL="2275804" indent="-325115" algn="l" defTabSz="650230" rtl="0" eaLnBrk="1" latinLnBrk="0" hangingPunct="1">
        <a:spcBef>
          <a:spcPct val="20000"/>
        </a:spcBef>
        <a:buFont typeface="Arial"/>
        <a:buChar char="–"/>
        <a:defRPr sz="2844" kern="1200">
          <a:solidFill>
            <a:schemeClr val="tx1"/>
          </a:solidFill>
          <a:latin typeface="+mn-lt"/>
          <a:ea typeface="+mn-ea"/>
          <a:cs typeface="+mn-cs"/>
        </a:defRPr>
      </a:lvl4pPr>
      <a:lvl5pPr marL="2926034" indent="-325115" algn="l" defTabSz="650230" rtl="0" eaLnBrk="1" latinLnBrk="0" hangingPunct="1">
        <a:spcBef>
          <a:spcPct val="20000"/>
        </a:spcBef>
        <a:buFont typeface="Arial"/>
        <a:buChar char="»"/>
        <a:defRPr sz="2844" kern="1200">
          <a:solidFill>
            <a:schemeClr val="tx1"/>
          </a:solidFill>
          <a:latin typeface="+mn-lt"/>
          <a:ea typeface="+mn-ea"/>
          <a:cs typeface="+mn-cs"/>
        </a:defRPr>
      </a:lvl5pPr>
      <a:lvl6pPr marL="3576264" indent="-325115" algn="l" defTabSz="650230" rtl="0" eaLnBrk="1" latinLnBrk="0" hangingPunct="1">
        <a:spcBef>
          <a:spcPct val="20000"/>
        </a:spcBef>
        <a:buFont typeface="Arial"/>
        <a:buChar char="•"/>
        <a:defRPr sz="2844" kern="1200">
          <a:solidFill>
            <a:schemeClr val="tx1"/>
          </a:solidFill>
          <a:latin typeface="+mn-lt"/>
          <a:ea typeface="+mn-ea"/>
          <a:cs typeface="+mn-cs"/>
        </a:defRPr>
      </a:lvl6pPr>
      <a:lvl7pPr marL="4226494" indent="-325115" algn="l" defTabSz="650230" rtl="0" eaLnBrk="1" latinLnBrk="0" hangingPunct="1">
        <a:spcBef>
          <a:spcPct val="20000"/>
        </a:spcBef>
        <a:buFont typeface="Arial"/>
        <a:buChar char="•"/>
        <a:defRPr sz="2844" kern="1200">
          <a:solidFill>
            <a:schemeClr val="tx1"/>
          </a:solidFill>
          <a:latin typeface="+mn-lt"/>
          <a:ea typeface="+mn-ea"/>
          <a:cs typeface="+mn-cs"/>
        </a:defRPr>
      </a:lvl7pPr>
      <a:lvl8pPr marL="4876724" indent="-325115" algn="l" defTabSz="650230" rtl="0" eaLnBrk="1" latinLnBrk="0" hangingPunct="1">
        <a:spcBef>
          <a:spcPct val="20000"/>
        </a:spcBef>
        <a:buFont typeface="Arial"/>
        <a:buChar char="•"/>
        <a:defRPr sz="2844" kern="1200">
          <a:solidFill>
            <a:schemeClr val="tx1"/>
          </a:solidFill>
          <a:latin typeface="+mn-lt"/>
          <a:ea typeface="+mn-ea"/>
          <a:cs typeface="+mn-cs"/>
        </a:defRPr>
      </a:lvl8pPr>
      <a:lvl9pPr marL="5526954" indent="-325115" algn="l" defTabSz="650230" rtl="0" eaLnBrk="1" latinLnBrk="0" hangingPunct="1">
        <a:spcBef>
          <a:spcPct val="20000"/>
        </a:spcBef>
        <a:buFont typeface="Arial"/>
        <a:buChar char="•"/>
        <a:defRPr sz="2844" kern="1200">
          <a:solidFill>
            <a:schemeClr val="tx1"/>
          </a:solidFill>
          <a:latin typeface="+mn-lt"/>
          <a:ea typeface="+mn-ea"/>
          <a:cs typeface="+mn-cs"/>
        </a:defRPr>
      </a:lvl9pPr>
    </p:bodyStyle>
    <p:otherStyle>
      <a:defPPr>
        <a:defRPr lang="it-IT"/>
      </a:defPPr>
      <a:lvl1pPr marL="0" algn="l" defTabSz="650230" rtl="0" eaLnBrk="1" latinLnBrk="0" hangingPunct="1">
        <a:defRPr sz="2560" kern="1200">
          <a:solidFill>
            <a:schemeClr val="tx1"/>
          </a:solidFill>
          <a:latin typeface="+mn-lt"/>
          <a:ea typeface="+mn-ea"/>
          <a:cs typeface="+mn-cs"/>
        </a:defRPr>
      </a:lvl1pPr>
      <a:lvl2pPr marL="650230" algn="l" defTabSz="650230" rtl="0" eaLnBrk="1" latinLnBrk="0" hangingPunct="1">
        <a:defRPr sz="2560" kern="1200">
          <a:solidFill>
            <a:schemeClr val="tx1"/>
          </a:solidFill>
          <a:latin typeface="+mn-lt"/>
          <a:ea typeface="+mn-ea"/>
          <a:cs typeface="+mn-cs"/>
        </a:defRPr>
      </a:lvl2pPr>
      <a:lvl3pPr marL="1300460" algn="l" defTabSz="650230" rtl="0" eaLnBrk="1" latinLnBrk="0" hangingPunct="1">
        <a:defRPr sz="2560" kern="1200">
          <a:solidFill>
            <a:schemeClr val="tx1"/>
          </a:solidFill>
          <a:latin typeface="+mn-lt"/>
          <a:ea typeface="+mn-ea"/>
          <a:cs typeface="+mn-cs"/>
        </a:defRPr>
      </a:lvl3pPr>
      <a:lvl4pPr marL="1950690" algn="l" defTabSz="650230" rtl="0" eaLnBrk="1" latinLnBrk="0" hangingPunct="1">
        <a:defRPr sz="2560" kern="1200">
          <a:solidFill>
            <a:schemeClr val="tx1"/>
          </a:solidFill>
          <a:latin typeface="+mn-lt"/>
          <a:ea typeface="+mn-ea"/>
          <a:cs typeface="+mn-cs"/>
        </a:defRPr>
      </a:lvl4pPr>
      <a:lvl5pPr marL="2600919" algn="l" defTabSz="650230" rtl="0" eaLnBrk="1" latinLnBrk="0" hangingPunct="1">
        <a:defRPr sz="2560" kern="1200">
          <a:solidFill>
            <a:schemeClr val="tx1"/>
          </a:solidFill>
          <a:latin typeface="+mn-lt"/>
          <a:ea typeface="+mn-ea"/>
          <a:cs typeface="+mn-cs"/>
        </a:defRPr>
      </a:lvl5pPr>
      <a:lvl6pPr marL="3251149" algn="l" defTabSz="650230" rtl="0" eaLnBrk="1" latinLnBrk="0" hangingPunct="1">
        <a:defRPr sz="2560" kern="1200">
          <a:solidFill>
            <a:schemeClr val="tx1"/>
          </a:solidFill>
          <a:latin typeface="+mn-lt"/>
          <a:ea typeface="+mn-ea"/>
          <a:cs typeface="+mn-cs"/>
        </a:defRPr>
      </a:lvl6pPr>
      <a:lvl7pPr marL="3901379" algn="l" defTabSz="650230" rtl="0" eaLnBrk="1" latinLnBrk="0" hangingPunct="1">
        <a:defRPr sz="2560" kern="1200">
          <a:solidFill>
            <a:schemeClr val="tx1"/>
          </a:solidFill>
          <a:latin typeface="+mn-lt"/>
          <a:ea typeface="+mn-ea"/>
          <a:cs typeface="+mn-cs"/>
        </a:defRPr>
      </a:lvl7pPr>
      <a:lvl8pPr marL="4551609" algn="l" defTabSz="650230" rtl="0" eaLnBrk="1" latinLnBrk="0" hangingPunct="1">
        <a:defRPr sz="2560" kern="1200">
          <a:solidFill>
            <a:schemeClr val="tx1"/>
          </a:solidFill>
          <a:latin typeface="+mn-lt"/>
          <a:ea typeface="+mn-ea"/>
          <a:cs typeface="+mn-cs"/>
        </a:defRPr>
      </a:lvl8pPr>
      <a:lvl9pPr marL="5201839" algn="l" defTabSz="650230"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9.xml"/><Relationship Id="rId5" Type="http://schemas.openxmlformats.org/officeDocument/2006/relationships/image" Target="../media/image13.png"/><Relationship Id="rId4" Type="http://schemas.openxmlformats.org/officeDocument/2006/relationships/chart" Target="../charts/chart4.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3.jpeg"/><Relationship Id="rId1" Type="http://schemas.openxmlformats.org/officeDocument/2006/relationships/slideLayout" Target="../slideLayouts/slideLayout9.xml"/><Relationship Id="rId4" Type="http://schemas.openxmlformats.org/officeDocument/2006/relationships/chart" Target="../charts/chart7.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9.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9.tiff"/><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9.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eg"/><Relationship Id="rId1" Type="http://schemas.openxmlformats.org/officeDocument/2006/relationships/slideLayout" Target="../slideLayouts/slideLayout9.xml"/><Relationship Id="rId5" Type="http://schemas.openxmlformats.org/officeDocument/2006/relationships/image" Target="../media/image7.tiff"/><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9.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jpeg"/><Relationship Id="rId1" Type="http://schemas.openxmlformats.org/officeDocument/2006/relationships/slideLayout" Target="../slideLayouts/slideLayout9.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9.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42000">
              <a:schemeClr val="accent5">
                <a:lumMod val="0"/>
                <a:lumOff val="100000"/>
              </a:schemeClr>
            </a:gs>
            <a:gs pos="100000">
              <a:schemeClr val="accent5">
                <a:lumMod val="100000"/>
              </a:schemeClr>
            </a:gs>
          </a:gsLst>
          <a:lin ang="2700000" scaled="1"/>
          <a:tileRect/>
        </a:gradFill>
        <a:effectLst/>
      </p:bgPr>
    </p:bg>
    <p:spTree>
      <p:nvGrpSpPr>
        <p:cNvPr id="1" name=""/>
        <p:cNvGrpSpPr/>
        <p:nvPr/>
      </p:nvGrpSpPr>
      <p:grpSpPr>
        <a:xfrm>
          <a:off x="0" y="0"/>
          <a:ext cx="0" cy="0"/>
          <a:chOff x="0" y="0"/>
          <a:chExt cx="0" cy="0"/>
        </a:xfrm>
      </p:grpSpPr>
      <p:sp>
        <p:nvSpPr>
          <p:cNvPr id="3" name="Textplatzhalter 2"/>
          <p:cNvSpPr>
            <a:spLocks noGrp="1"/>
          </p:cNvSpPr>
          <p:nvPr>
            <p:ph type="body" sz="quarter" idx="11"/>
          </p:nvPr>
        </p:nvSpPr>
        <p:spPr>
          <a:xfrm>
            <a:off x="1288435" y="5623705"/>
            <a:ext cx="9045263" cy="406791"/>
          </a:xfrm>
        </p:spPr>
        <p:txBody>
          <a:bodyPr/>
          <a:lstStyle/>
          <a:p>
            <a:r>
              <a:rPr lang="en-US" dirty="0"/>
              <a:t>I. DE MICHELIS, Associate Professor</a:t>
            </a:r>
          </a:p>
          <a:p>
            <a:r>
              <a:rPr lang="en-US" dirty="0"/>
              <a:t>University Of L’Aquila</a:t>
            </a:r>
          </a:p>
          <a:p>
            <a:endParaRPr lang="en-US" dirty="0"/>
          </a:p>
          <a:p>
            <a:endParaRPr lang="en-US" dirty="0"/>
          </a:p>
        </p:txBody>
      </p:sp>
      <p:sp>
        <p:nvSpPr>
          <p:cNvPr id="6" name="Textplatzhalter 2"/>
          <p:cNvSpPr txBox="1">
            <a:spLocks/>
          </p:cNvSpPr>
          <p:nvPr/>
        </p:nvSpPr>
        <p:spPr>
          <a:xfrm>
            <a:off x="1288435" y="7206714"/>
            <a:ext cx="5778792" cy="714770"/>
          </a:xfrm>
          <a:prstGeom prst="rect">
            <a:avLst/>
          </a:prstGeom>
        </p:spPr>
        <p:txBody>
          <a:bodyPr>
            <a:noAutofit/>
          </a:bodyPr>
          <a:lstStyle>
            <a:lvl1pPr marL="0" indent="0" algn="l" defTabSz="650230" rtl="0" eaLnBrk="1" latinLnBrk="0" hangingPunct="1">
              <a:spcBef>
                <a:spcPct val="20000"/>
              </a:spcBef>
              <a:buFont typeface="Arial"/>
              <a:buNone/>
              <a:defRPr sz="3413" b="0" i="0" kern="1200">
                <a:solidFill>
                  <a:srgbClr val="223D97"/>
                </a:solidFill>
                <a:latin typeface="Arial"/>
                <a:ea typeface="+mn-ea"/>
                <a:cs typeface="Arial"/>
              </a:defRPr>
            </a:lvl1pPr>
            <a:lvl2pPr marL="1056623" indent="-406394" algn="l" defTabSz="650230" rtl="0" eaLnBrk="1" latinLnBrk="0" hangingPunct="1">
              <a:spcBef>
                <a:spcPct val="20000"/>
              </a:spcBef>
              <a:buFont typeface="Arial"/>
              <a:buChar char="–"/>
              <a:defRPr sz="3982" kern="1200">
                <a:solidFill>
                  <a:schemeClr val="tx1"/>
                </a:solidFill>
                <a:latin typeface="+mn-lt"/>
                <a:ea typeface="+mn-ea"/>
                <a:cs typeface="+mn-cs"/>
              </a:defRPr>
            </a:lvl2pPr>
            <a:lvl3pPr marL="1625575" indent="-325115" algn="l" defTabSz="650230" rtl="0" eaLnBrk="1" latinLnBrk="0" hangingPunct="1">
              <a:spcBef>
                <a:spcPct val="20000"/>
              </a:spcBef>
              <a:buFont typeface="Arial"/>
              <a:buChar char="•"/>
              <a:defRPr sz="3413" kern="1200">
                <a:solidFill>
                  <a:schemeClr val="tx1"/>
                </a:solidFill>
                <a:latin typeface="+mn-lt"/>
                <a:ea typeface="+mn-ea"/>
                <a:cs typeface="+mn-cs"/>
              </a:defRPr>
            </a:lvl3pPr>
            <a:lvl4pPr marL="2275804" indent="-325115" algn="l" defTabSz="650230" rtl="0" eaLnBrk="1" latinLnBrk="0" hangingPunct="1">
              <a:spcBef>
                <a:spcPct val="20000"/>
              </a:spcBef>
              <a:buFont typeface="Arial"/>
              <a:buChar char="–"/>
              <a:defRPr sz="2844" kern="1200">
                <a:solidFill>
                  <a:schemeClr val="tx1"/>
                </a:solidFill>
                <a:latin typeface="+mn-lt"/>
                <a:ea typeface="+mn-ea"/>
                <a:cs typeface="+mn-cs"/>
              </a:defRPr>
            </a:lvl4pPr>
            <a:lvl5pPr marL="2926034" indent="-325115" algn="l" defTabSz="650230" rtl="0" eaLnBrk="1" latinLnBrk="0" hangingPunct="1">
              <a:spcBef>
                <a:spcPct val="20000"/>
              </a:spcBef>
              <a:buFont typeface="Arial"/>
              <a:buChar char="»"/>
              <a:defRPr sz="2844" kern="1200">
                <a:solidFill>
                  <a:schemeClr val="tx1"/>
                </a:solidFill>
                <a:latin typeface="+mn-lt"/>
                <a:ea typeface="+mn-ea"/>
                <a:cs typeface="+mn-cs"/>
              </a:defRPr>
            </a:lvl5pPr>
            <a:lvl6pPr marL="3576264" indent="-325115" algn="l" defTabSz="650230" rtl="0" eaLnBrk="1" latinLnBrk="0" hangingPunct="1">
              <a:spcBef>
                <a:spcPct val="20000"/>
              </a:spcBef>
              <a:buFont typeface="Arial"/>
              <a:buChar char="•"/>
              <a:defRPr sz="2844" kern="1200">
                <a:solidFill>
                  <a:schemeClr val="tx1"/>
                </a:solidFill>
                <a:latin typeface="+mn-lt"/>
                <a:ea typeface="+mn-ea"/>
                <a:cs typeface="+mn-cs"/>
              </a:defRPr>
            </a:lvl6pPr>
            <a:lvl7pPr marL="4226494" indent="-325115" algn="l" defTabSz="650230" rtl="0" eaLnBrk="1" latinLnBrk="0" hangingPunct="1">
              <a:spcBef>
                <a:spcPct val="20000"/>
              </a:spcBef>
              <a:buFont typeface="Arial"/>
              <a:buChar char="•"/>
              <a:defRPr sz="2844" kern="1200">
                <a:solidFill>
                  <a:schemeClr val="tx1"/>
                </a:solidFill>
                <a:latin typeface="+mn-lt"/>
                <a:ea typeface="+mn-ea"/>
                <a:cs typeface="+mn-cs"/>
              </a:defRPr>
            </a:lvl7pPr>
            <a:lvl8pPr marL="4876724" indent="-325115" algn="l" defTabSz="650230" rtl="0" eaLnBrk="1" latinLnBrk="0" hangingPunct="1">
              <a:spcBef>
                <a:spcPct val="20000"/>
              </a:spcBef>
              <a:buFont typeface="Arial"/>
              <a:buChar char="•"/>
              <a:defRPr sz="2844" kern="1200">
                <a:solidFill>
                  <a:schemeClr val="tx1"/>
                </a:solidFill>
                <a:latin typeface="+mn-lt"/>
                <a:ea typeface="+mn-ea"/>
                <a:cs typeface="+mn-cs"/>
              </a:defRPr>
            </a:lvl8pPr>
            <a:lvl9pPr marL="5526954" indent="-325115" algn="l" defTabSz="650230" rtl="0" eaLnBrk="1" latinLnBrk="0" hangingPunct="1">
              <a:spcBef>
                <a:spcPct val="20000"/>
              </a:spcBef>
              <a:buFont typeface="Arial"/>
              <a:buChar char="•"/>
              <a:defRPr sz="2844" kern="1200">
                <a:solidFill>
                  <a:schemeClr val="tx1"/>
                </a:solidFill>
                <a:latin typeface="+mn-lt"/>
                <a:ea typeface="+mn-ea"/>
                <a:cs typeface="+mn-cs"/>
              </a:defRPr>
            </a:lvl9pPr>
          </a:lstStyle>
          <a:p>
            <a:r>
              <a:rPr lang="en-US" dirty="0">
                <a:solidFill>
                  <a:schemeClr val="bg1">
                    <a:lumMod val="50000"/>
                  </a:schemeClr>
                </a:solidFill>
              </a:rPr>
              <a:t>Final Conference, 17/09/2020, Avezzano (Italy)</a:t>
            </a:r>
          </a:p>
        </p:txBody>
      </p:sp>
      <p:sp>
        <p:nvSpPr>
          <p:cNvPr id="17" name="Rectangle 12"/>
          <p:cNvSpPr>
            <a:spLocks noChangeArrowheads="1"/>
          </p:cNvSpPr>
          <p:nvPr/>
        </p:nvSpPr>
        <p:spPr bwMode="auto">
          <a:xfrm>
            <a:off x="5145433" y="154979"/>
            <a:ext cx="2546342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9" name="Text Placeholder 18"/>
          <p:cNvSpPr>
            <a:spLocks noGrp="1"/>
          </p:cNvSpPr>
          <p:nvPr>
            <p:ph type="body" sz="quarter" idx="10"/>
          </p:nvPr>
        </p:nvSpPr>
        <p:spPr>
          <a:xfrm>
            <a:off x="1288435" y="3082508"/>
            <a:ext cx="9268178" cy="1219770"/>
          </a:xfrm>
        </p:spPr>
        <p:txBody>
          <a:bodyPr/>
          <a:lstStyle/>
          <a:p>
            <a:r>
              <a:rPr lang="en-US" dirty="0"/>
              <a:t>Experimental Results Achieved with BITMAPS</a:t>
            </a:r>
          </a:p>
        </p:txBody>
      </p:sp>
      <p:pic>
        <p:nvPicPr>
          <p:cNvPr id="21" name="Picture 20"/>
          <p:cNvPicPr/>
          <p:nvPr/>
        </p:nvPicPr>
        <p:blipFill>
          <a:blip r:embed="rId2">
            <a:extLst>
              <a:ext uri="{28A0092B-C50C-407E-A947-70E740481C1C}">
                <a14:useLocalDpi xmlns:a14="http://schemas.microsoft.com/office/drawing/2010/main" val="0"/>
              </a:ext>
            </a:extLst>
          </a:blip>
          <a:srcRect/>
          <a:stretch>
            <a:fillRect/>
          </a:stretch>
        </p:blipFill>
        <p:spPr bwMode="auto">
          <a:xfrm>
            <a:off x="7175715" y="200698"/>
            <a:ext cx="5625885" cy="1705593"/>
          </a:xfrm>
          <a:prstGeom prst="rect">
            <a:avLst/>
          </a:prstGeom>
          <a:noFill/>
        </p:spPr>
      </p:pic>
      <p:pic>
        <p:nvPicPr>
          <p:cNvPr id="22" name="Picture 21" descr="life"/>
          <p:cNvPicPr/>
          <p:nvPr/>
        </p:nvPicPr>
        <p:blipFill>
          <a:blip r:embed="rId3">
            <a:extLst>
              <a:ext uri="{28A0092B-C50C-407E-A947-70E740481C1C}">
                <a14:useLocalDpi xmlns:a14="http://schemas.microsoft.com/office/drawing/2010/main" val="0"/>
              </a:ext>
            </a:extLst>
          </a:blip>
          <a:srcRect/>
          <a:stretch>
            <a:fillRect/>
          </a:stretch>
        </p:blipFill>
        <p:spPr bwMode="auto">
          <a:xfrm>
            <a:off x="10031307" y="7206713"/>
            <a:ext cx="1943609" cy="1225750"/>
          </a:xfrm>
          <a:prstGeom prst="rect">
            <a:avLst/>
          </a:prstGeom>
          <a:noFill/>
          <a:ln w="9525">
            <a:noFill/>
            <a:miter lim="800000"/>
            <a:headEnd/>
            <a:tailEnd/>
          </a:ln>
        </p:spPr>
      </p:pic>
      <p:cxnSp>
        <p:nvCxnSpPr>
          <p:cNvPr id="23" name="Straight Connector 22"/>
          <p:cNvCxnSpPr/>
          <p:nvPr/>
        </p:nvCxnSpPr>
        <p:spPr>
          <a:xfrm>
            <a:off x="0" y="8555064"/>
            <a:ext cx="130048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54606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42000">
              <a:schemeClr val="accent5">
                <a:lumMod val="0"/>
                <a:lumOff val="100000"/>
              </a:schemeClr>
            </a:gs>
            <a:gs pos="100000">
              <a:schemeClr val="accent5">
                <a:lumMod val="100000"/>
              </a:schemeClr>
            </a:gs>
          </a:gsLst>
          <a:lin ang="2700000" scaled="1"/>
          <a:tileRect/>
        </a:gradFill>
        <a:effectLst/>
      </p:bgPr>
    </p:bg>
    <p:spTree>
      <p:nvGrpSpPr>
        <p:cNvPr id="1" name=""/>
        <p:cNvGrpSpPr/>
        <p:nvPr/>
      </p:nvGrpSpPr>
      <p:grpSpPr>
        <a:xfrm>
          <a:off x="0" y="0"/>
          <a:ext cx="0" cy="0"/>
          <a:chOff x="0" y="0"/>
          <a:chExt cx="0" cy="0"/>
        </a:xfrm>
      </p:grpSpPr>
      <p:sp>
        <p:nvSpPr>
          <p:cNvPr id="3" name="Text Placeholder 18"/>
          <p:cNvSpPr>
            <a:spLocks noGrp="1"/>
          </p:cNvSpPr>
          <p:nvPr>
            <p:ph type="body" sz="quarter" idx="10"/>
          </p:nvPr>
        </p:nvSpPr>
        <p:spPr>
          <a:xfrm>
            <a:off x="164892" y="69485"/>
            <a:ext cx="12606728" cy="1219770"/>
          </a:xfrm>
          <a:ln w="38100">
            <a:solidFill>
              <a:schemeClr val="accent2">
                <a:lumMod val="75000"/>
              </a:schemeClr>
            </a:solidFill>
          </a:ln>
        </p:spPr>
        <p:txBody>
          <a:bodyPr/>
          <a:lstStyle/>
          <a:p>
            <a:pPr algn="ctr"/>
            <a:r>
              <a:rPr lang="en-US" dirty="0">
                <a:solidFill>
                  <a:schemeClr val="accent2">
                    <a:lumMod val="60000"/>
                    <a:lumOff val="40000"/>
                  </a:schemeClr>
                </a:solidFill>
              </a:rPr>
              <a:t>    </a:t>
            </a:r>
            <a:r>
              <a:rPr lang="en-US" sz="3200" dirty="0">
                <a:solidFill>
                  <a:schemeClr val="accent3">
                    <a:lumMod val="75000"/>
                  </a:schemeClr>
                </a:solidFill>
              </a:rPr>
              <a:t>LIFEBITMAPS PROJECT</a:t>
            </a:r>
          </a:p>
        </p:txBody>
      </p:sp>
      <p:pic>
        <p:nvPicPr>
          <p:cNvPr id="4" name="Picture 3" descr="life"/>
          <p:cNvPicPr/>
          <p:nvPr/>
        </p:nvPicPr>
        <p:blipFill>
          <a:blip r:embed="rId2">
            <a:extLst>
              <a:ext uri="{28A0092B-C50C-407E-A947-70E740481C1C}">
                <a14:useLocalDpi xmlns:a14="http://schemas.microsoft.com/office/drawing/2010/main" val="0"/>
              </a:ext>
            </a:extLst>
          </a:blip>
          <a:srcRect/>
          <a:stretch>
            <a:fillRect/>
          </a:stretch>
        </p:blipFill>
        <p:spPr bwMode="auto">
          <a:xfrm>
            <a:off x="11304809" y="69485"/>
            <a:ext cx="1466811" cy="1225750"/>
          </a:xfrm>
          <a:prstGeom prst="rect">
            <a:avLst/>
          </a:prstGeom>
          <a:noFill/>
          <a:ln w="9525">
            <a:noFill/>
            <a:miter lim="800000"/>
            <a:headEnd/>
            <a:tailEnd/>
          </a:ln>
        </p:spPr>
      </p:pic>
      <p:pic>
        <p:nvPicPr>
          <p:cNvPr id="5" name="Immagine 4">
            <a:extLst>
              <a:ext uri="{FF2B5EF4-FFF2-40B4-BE49-F238E27FC236}">
                <a16:creationId xmlns:a16="http://schemas.microsoft.com/office/drawing/2014/main" id="{240611B2-C043-664E-9FC6-44BB26B18D2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1264" y="1411990"/>
            <a:ext cx="7555831" cy="3877634"/>
          </a:xfrm>
          <a:prstGeom prst="rect">
            <a:avLst/>
          </a:prstGeom>
          <a:noFill/>
          <a:ln>
            <a:noFill/>
          </a:ln>
        </p:spPr>
      </p:pic>
      <p:pic>
        <p:nvPicPr>
          <p:cNvPr id="6" name="Immagine 5">
            <a:extLst>
              <a:ext uri="{FF2B5EF4-FFF2-40B4-BE49-F238E27FC236}">
                <a16:creationId xmlns:a16="http://schemas.microsoft.com/office/drawing/2014/main" id="{AE45C80B-2B6B-A34A-AE73-1D3CEF578DA0}"/>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4347411" y="5412360"/>
            <a:ext cx="8657389" cy="4251157"/>
          </a:xfrm>
          <a:prstGeom prst="rect">
            <a:avLst/>
          </a:prstGeom>
        </p:spPr>
      </p:pic>
      <p:sp>
        <p:nvSpPr>
          <p:cNvPr id="2" name="CasellaDiTesto 1">
            <a:extLst>
              <a:ext uri="{FF2B5EF4-FFF2-40B4-BE49-F238E27FC236}">
                <a16:creationId xmlns:a16="http://schemas.microsoft.com/office/drawing/2014/main" id="{4A11D617-965D-3B4C-9F7C-2B67254E01F0}"/>
              </a:ext>
            </a:extLst>
          </p:cNvPr>
          <p:cNvSpPr txBox="1"/>
          <p:nvPr/>
        </p:nvSpPr>
        <p:spPr>
          <a:xfrm>
            <a:off x="7975029" y="2470654"/>
            <a:ext cx="4989095" cy="2308324"/>
          </a:xfrm>
          <a:prstGeom prst="rect">
            <a:avLst/>
          </a:prstGeom>
          <a:noFill/>
        </p:spPr>
        <p:txBody>
          <a:bodyPr wrap="square" rtlCol="0">
            <a:spAutoFit/>
          </a:bodyPr>
          <a:lstStyle/>
          <a:p>
            <a:r>
              <a:rPr lang="en-GB" dirty="0"/>
              <a:t>Residence time is insufficient to allow microorganisms duplication</a:t>
            </a:r>
          </a:p>
        </p:txBody>
      </p:sp>
      <p:sp>
        <p:nvSpPr>
          <p:cNvPr id="7" name="Ovale 6">
            <a:extLst>
              <a:ext uri="{FF2B5EF4-FFF2-40B4-BE49-F238E27FC236}">
                <a16:creationId xmlns:a16="http://schemas.microsoft.com/office/drawing/2014/main" id="{7B23E747-C498-A74E-BC01-C9EFD15B8708}"/>
              </a:ext>
            </a:extLst>
          </p:cNvPr>
          <p:cNvSpPr/>
          <p:nvPr/>
        </p:nvSpPr>
        <p:spPr>
          <a:xfrm>
            <a:off x="4604084" y="1411990"/>
            <a:ext cx="2085474" cy="3529263"/>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 name="Ovale 7">
            <a:extLst>
              <a:ext uri="{FF2B5EF4-FFF2-40B4-BE49-F238E27FC236}">
                <a16:creationId xmlns:a16="http://schemas.microsoft.com/office/drawing/2014/main" id="{A3DDB60B-71C9-C34B-8195-79573AEBF7CF}"/>
              </a:ext>
            </a:extLst>
          </p:cNvPr>
          <p:cNvSpPr/>
          <p:nvPr/>
        </p:nvSpPr>
        <p:spPr>
          <a:xfrm>
            <a:off x="9219335" y="5288924"/>
            <a:ext cx="2085474" cy="3529263"/>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 name="CasellaDiTesto 8">
            <a:extLst>
              <a:ext uri="{FF2B5EF4-FFF2-40B4-BE49-F238E27FC236}">
                <a16:creationId xmlns:a16="http://schemas.microsoft.com/office/drawing/2014/main" id="{63FC8F00-941E-174D-889A-C57A5D3C6A8E}"/>
              </a:ext>
            </a:extLst>
          </p:cNvPr>
          <p:cNvSpPr txBox="1"/>
          <p:nvPr/>
        </p:nvSpPr>
        <p:spPr>
          <a:xfrm>
            <a:off x="668186" y="6587284"/>
            <a:ext cx="2486526" cy="1754326"/>
          </a:xfrm>
          <a:prstGeom prst="rect">
            <a:avLst/>
          </a:prstGeom>
          <a:noFill/>
        </p:spPr>
        <p:txBody>
          <a:bodyPr wrap="square" rtlCol="0">
            <a:spAutoFit/>
          </a:bodyPr>
          <a:lstStyle/>
          <a:p>
            <a:r>
              <a:rPr lang="en-US" b="1" dirty="0">
                <a:solidFill>
                  <a:srgbClr val="0070C0"/>
                </a:solidFill>
              </a:rPr>
              <a:t>Optimal flowrate value: 5L/h</a:t>
            </a:r>
          </a:p>
        </p:txBody>
      </p:sp>
    </p:spTree>
    <p:extLst>
      <p:ext uri="{BB962C8B-B14F-4D97-AF65-F5344CB8AC3E}">
        <p14:creationId xmlns:p14="http://schemas.microsoft.com/office/powerpoint/2010/main" val="39218520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animBg="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42000">
              <a:schemeClr val="accent5">
                <a:lumMod val="0"/>
                <a:lumOff val="100000"/>
              </a:schemeClr>
            </a:gs>
            <a:gs pos="100000">
              <a:schemeClr val="accent5">
                <a:lumMod val="100000"/>
              </a:schemeClr>
            </a:gs>
          </a:gsLst>
          <a:lin ang="2700000" scaled="1"/>
          <a:tileRect/>
        </a:gradFill>
        <a:effectLst/>
      </p:bgPr>
    </p:bg>
    <p:spTree>
      <p:nvGrpSpPr>
        <p:cNvPr id="1" name=""/>
        <p:cNvGrpSpPr/>
        <p:nvPr/>
      </p:nvGrpSpPr>
      <p:grpSpPr>
        <a:xfrm>
          <a:off x="0" y="0"/>
          <a:ext cx="0" cy="0"/>
          <a:chOff x="0" y="0"/>
          <a:chExt cx="0" cy="0"/>
        </a:xfrm>
      </p:grpSpPr>
      <p:sp>
        <p:nvSpPr>
          <p:cNvPr id="3" name="Text Placeholder 18"/>
          <p:cNvSpPr>
            <a:spLocks noGrp="1"/>
          </p:cNvSpPr>
          <p:nvPr>
            <p:ph type="body" sz="quarter" idx="10"/>
          </p:nvPr>
        </p:nvSpPr>
        <p:spPr>
          <a:xfrm>
            <a:off x="164892" y="69485"/>
            <a:ext cx="12606728" cy="1219770"/>
          </a:xfrm>
          <a:ln w="38100">
            <a:solidFill>
              <a:schemeClr val="accent2">
                <a:lumMod val="75000"/>
              </a:schemeClr>
            </a:solidFill>
          </a:ln>
        </p:spPr>
        <p:txBody>
          <a:bodyPr/>
          <a:lstStyle/>
          <a:p>
            <a:pPr algn="ctr"/>
            <a:r>
              <a:rPr lang="en-US" dirty="0">
                <a:solidFill>
                  <a:schemeClr val="accent2">
                    <a:lumMod val="60000"/>
                    <a:lumOff val="40000"/>
                  </a:schemeClr>
                </a:solidFill>
              </a:rPr>
              <a:t>    </a:t>
            </a:r>
            <a:r>
              <a:rPr lang="en-US" sz="3200" dirty="0">
                <a:solidFill>
                  <a:schemeClr val="accent3">
                    <a:lumMod val="75000"/>
                  </a:schemeClr>
                </a:solidFill>
              </a:rPr>
              <a:t>LIFEBITMAPS PROJECT</a:t>
            </a:r>
          </a:p>
        </p:txBody>
      </p:sp>
      <p:pic>
        <p:nvPicPr>
          <p:cNvPr id="4" name="Picture 3" descr="life"/>
          <p:cNvPicPr/>
          <p:nvPr/>
        </p:nvPicPr>
        <p:blipFill>
          <a:blip r:embed="rId2">
            <a:extLst>
              <a:ext uri="{28A0092B-C50C-407E-A947-70E740481C1C}">
                <a14:useLocalDpi xmlns:a14="http://schemas.microsoft.com/office/drawing/2010/main" val="0"/>
              </a:ext>
            </a:extLst>
          </a:blip>
          <a:srcRect/>
          <a:stretch>
            <a:fillRect/>
          </a:stretch>
        </p:blipFill>
        <p:spPr bwMode="auto">
          <a:xfrm>
            <a:off x="11304809" y="69485"/>
            <a:ext cx="1466811" cy="1225750"/>
          </a:xfrm>
          <a:prstGeom prst="rect">
            <a:avLst/>
          </a:prstGeom>
          <a:noFill/>
          <a:ln w="9525">
            <a:noFill/>
            <a:miter lim="800000"/>
            <a:headEnd/>
            <a:tailEnd/>
          </a:ln>
        </p:spPr>
      </p:pic>
      <p:graphicFrame>
        <p:nvGraphicFramePr>
          <p:cNvPr id="2" name="Tabella 1">
            <a:extLst>
              <a:ext uri="{FF2B5EF4-FFF2-40B4-BE49-F238E27FC236}">
                <a16:creationId xmlns:a16="http://schemas.microsoft.com/office/drawing/2014/main" id="{03674863-B97A-9747-95A5-F0A1E1A76E94}"/>
              </a:ext>
            </a:extLst>
          </p:cNvPr>
          <p:cNvGraphicFramePr>
            <a:graphicFrameLocks noGrp="1"/>
          </p:cNvGraphicFramePr>
          <p:nvPr>
            <p:extLst>
              <p:ext uri="{D42A27DB-BD31-4B8C-83A1-F6EECF244321}">
                <p14:modId xmlns:p14="http://schemas.microsoft.com/office/powerpoint/2010/main" val="1661486772"/>
              </p:ext>
            </p:extLst>
          </p:nvPr>
        </p:nvGraphicFramePr>
        <p:xfrm>
          <a:off x="354476" y="8008641"/>
          <a:ext cx="6113780" cy="1463040"/>
        </p:xfrm>
        <a:graphic>
          <a:graphicData uri="http://schemas.openxmlformats.org/drawingml/2006/table">
            <a:tbl>
              <a:tblPr firstRow="1" firstCol="1" bandRow="1">
                <a:tableStyleId>{5940675A-B579-460E-94D1-54222C63F5DA}</a:tableStyleId>
              </a:tblPr>
              <a:tblGrid>
                <a:gridCol w="1528445">
                  <a:extLst>
                    <a:ext uri="{9D8B030D-6E8A-4147-A177-3AD203B41FA5}">
                      <a16:colId xmlns:a16="http://schemas.microsoft.com/office/drawing/2014/main" val="1659140638"/>
                    </a:ext>
                  </a:extLst>
                </a:gridCol>
                <a:gridCol w="1528445">
                  <a:extLst>
                    <a:ext uri="{9D8B030D-6E8A-4147-A177-3AD203B41FA5}">
                      <a16:colId xmlns:a16="http://schemas.microsoft.com/office/drawing/2014/main" val="3997817717"/>
                    </a:ext>
                  </a:extLst>
                </a:gridCol>
                <a:gridCol w="1528445">
                  <a:extLst>
                    <a:ext uri="{9D8B030D-6E8A-4147-A177-3AD203B41FA5}">
                      <a16:colId xmlns:a16="http://schemas.microsoft.com/office/drawing/2014/main" val="1847855103"/>
                    </a:ext>
                  </a:extLst>
                </a:gridCol>
                <a:gridCol w="1528445">
                  <a:extLst>
                    <a:ext uri="{9D8B030D-6E8A-4147-A177-3AD203B41FA5}">
                      <a16:colId xmlns:a16="http://schemas.microsoft.com/office/drawing/2014/main" val="1677128358"/>
                    </a:ext>
                  </a:extLst>
                </a:gridCol>
              </a:tblGrid>
              <a:tr h="0">
                <a:tc>
                  <a:txBody>
                    <a:bodyPr/>
                    <a:lstStyle/>
                    <a:p>
                      <a:pPr algn="ctr">
                        <a:spcAft>
                          <a:spcPts val="600"/>
                        </a:spcAft>
                        <a:tabLst>
                          <a:tab pos="1838325" algn="l"/>
                        </a:tabLst>
                      </a:pPr>
                      <a:r>
                        <a:rPr lang="en-GB" sz="2400" dirty="0">
                          <a:effectLst/>
                        </a:rPr>
                        <a:t>Time [h]</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600"/>
                        </a:spcAft>
                        <a:tabLst>
                          <a:tab pos="1838325" algn="l"/>
                        </a:tabLst>
                      </a:pPr>
                      <a:r>
                        <a:rPr lang="en-GB" sz="2400">
                          <a:effectLst/>
                        </a:rPr>
                        <a:t>R101</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600"/>
                        </a:spcAft>
                        <a:tabLst>
                          <a:tab pos="1838325" algn="l"/>
                        </a:tabLst>
                      </a:pPr>
                      <a:r>
                        <a:rPr lang="en-GB" sz="2400">
                          <a:effectLst/>
                        </a:rPr>
                        <a:t>R102</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600"/>
                        </a:spcAft>
                        <a:tabLst>
                          <a:tab pos="1838325" algn="l"/>
                        </a:tabLst>
                      </a:pPr>
                      <a:r>
                        <a:rPr lang="en-GB" sz="2400">
                          <a:effectLst/>
                        </a:rPr>
                        <a:t>R013</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57439333"/>
                  </a:ext>
                </a:extLst>
              </a:tr>
              <a:tr h="0">
                <a:tc>
                  <a:txBody>
                    <a:bodyPr/>
                    <a:lstStyle/>
                    <a:p>
                      <a:pPr algn="ctr">
                        <a:spcAft>
                          <a:spcPts val="600"/>
                        </a:spcAft>
                        <a:tabLst>
                          <a:tab pos="1838325" algn="l"/>
                        </a:tabLst>
                      </a:pPr>
                      <a:r>
                        <a:rPr lang="en-GB" sz="2400" dirty="0">
                          <a:effectLst/>
                        </a:rPr>
                        <a:t>48</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600"/>
                        </a:spcAft>
                        <a:tabLst>
                          <a:tab pos="1838325" algn="l"/>
                        </a:tabLst>
                      </a:pPr>
                      <a:r>
                        <a:rPr lang="en-GB" sz="2400">
                          <a:effectLst/>
                        </a:rPr>
                        <a:t>7.53%</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600"/>
                        </a:spcAft>
                        <a:tabLst>
                          <a:tab pos="1838325" algn="l"/>
                        </a:tabLst>
                      </a:pPr>
                      <a:r>
                        <a:rPr lang="en-GB" sz="2400">
                          <a:effectLst/>
                        </a:rPr>
                        <a:t>45.10%</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600"/>
                        </a:spcAft>
                        <a:tabLst>
                          <a:tab pos="1838325" algn="l"/>
                        </a:tabLst>
                      </a:pPr>
                      <a:r>
                        <a:rPr lang="en-GB" sz="2400">
                          <a:effectLst/>
                        </a:rPr>
                        <a:t>55.38%</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65968"/>
                  </a:ext>
                </a:extLst>
              </a:tr>
              <a:tr h="0">
                <a:tc>
                  <a:txBody>
                    <a:bodyPr/>
                    <a:lstStyle/>
                    <a:p>
                      <a:pPr algn="ctr">
                        <a:spcAft>
                          <a:spcPts val="600"/>
                        </a:spcAft>
                        <a:tabLst>
                          <a:tab pos="1838325" algn="l"/>
                        </a:tabLst>
                      </a:pPr>
                      <a:r>
                        <a:rPr lang="en-GB" sz="2400">
                          <a:effectLst/>
                        </a:rPr>
                        <a:t>168</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600"/>
                        </a:spcAft>
                        <a:tabLst>
                          <a:tab pos="1838325" algn="l"/>
                        </a:tabLst>
                      </a:pPr>
                      <a:r>
                        <a:rPr lang="en-GB" sz="2400">
                          <a:effectLst/>
                        </a:rPr>
                        <a:t>61.46%</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600"/>
                        </a:spcAft>
                        <a:tabLst>
                          <a:tab pos="1838325" algn="l"/>
                        </a:tabLst>
                      </a:pPr>
                      <a:r>
                        <a:rPr lang="en-GB" sz="2400">
                          <a:effectLst/>
                        </a:rPr>
                        <a:t>96.47%</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600"/>
                        </a:spcAft>
                        <a:tabLst>
                          <a:tab pos="1838325" algn="l"/>
                        </a:tabLst>
                      </a:pPr>
                      <a:r>
                        <a:rPr lang="en-GB" sz="2400">
                          <a:effectLst/>
                        </a:rPr>
                        <a:t>99.97%</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89370926"/>
                  </a:ext>
                </a:extLst>
              </a:tr>
              <a:tr h="0">
                <a:tc>
                  <a:txBody>
                    <a:bodyPr/>
                    <a:lstStyle/>
                    <a:p>
                      <a:pPr algn="ctr">
                        <a:spcAft>
                          <a:spcPts val="600"/>
                        </a:spcAft>
                        <a:tabLst>
                          <a:tab pos="1838325" algn="l"/>
                        </a:tabLst>
                      </a:pPr>
                      <a:r>
                        <a:rPr lang="en-GB" sz="2400">
                          <a:effectLst/>
                        </a:rPr>
                        <a:t>192</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600"/>
                        </a:spcAft>
                        <a:tabLst>
                          <a:tab pos="1838325" algn="l"/>
                        </a:tabLst>
                      </a:pPr>
                      <a:r>
                        <a:rPr lang="en-GB" sz="2400">
                          <a:effectLst/>
                        </a:rPr>
                        <a:t>55.48%</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600"/>
                        </a:spcAft>
                        <a:tabLst>
                          <a:tab pos="1838325" algn="l"/>
                        </a:tabLst>
                      </a:pPr>
                      <a:r>
                        <a:rPr lang="en-GB" sz="2400">
                          <a:effectLst/>
                        </a:rPr>
                        <a:t>90.82%</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600"/>
                        </a:spcAft>
                        <a:tabLst>
                          <a:tab pos="1838325" algn="l"/>
                        </a:tabLst>
                      </a:pPr>
                      <a:r>
                        <a:rPr lang="en-GB" sz="2400" dirty="0">
                          <a:solidFill>
                            <a:srgbClr val="FF0000"/>
                          </a:solidFill>
                          <a:effectLst/>
                        </a:rPr>
                        <a:t>99.02%</a:t>
                      </a:r>
                      <a:endParaRPr lang="it-IT"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64517889"/>
                  </a:ext>
                </a:extLst>
              </a:tr>
            </a:tbl>
          </a:graphicData>
        </a:graphic>
      </p:graphicFrame>
      <p:sp>
        <p:nvSpPr>
          <p:cNvPr id="5" name="Rettangolo 4">
            <a:extLst>
              <a:ext uri="{FF2B5EF4-FFF2-40B4-BE49-F238E27FC236}">
                <a16:creationId xmlns:a16="http://schemas.microsoft.com/office/drawing/2014/main" id="{20CD56B9-707E-8D44-9262-4524C4E37AFC}"/>
              </a:ext>
            </a:extLst>
          </p:cNvPr>
          <p:cNvSpPr/>
          <p:nvPr/>
        </p:nvSpPr>
        <p:spPr>
          <a:xfrm>
            <a:off x="1573935" y="6077709"/>
            <a:ext cx="4213254" cy="830997"/>
          </a:xfrm>
          <a:prstGeom prst="rect">
            <a:avLst/>
          </a:prstGeom>
        </p:spPr>
        <p:txBody>
          <a:bodyPr wrap="square">
            <a:spAutoFit/>
          </a:bodyPr>
          <a:lstStyle/>
          <a:p>
            <a:r>
              <a:rPr lang="en-GB" sz="2400" i="1" dirty="0">
                <a:latin typeface="Calibri" panose="020F0502020204030204" pitchFamily="34" charset="0"/>
                <a:ea typeface="Calibri" panose="020F0502020204030204" pitchFamily="34" charset="0"/>
                <a:cs typeface="Times New Roman" panose="02020603050405020304" pitchFamily="18" charset="0"/>
              </a:rPr>
              <a:t>TMAH Degradation yields (%) for each reactor (5L/h)</a:t>
            </a:r>
            <a:r>
              <a:rPr lang="it-IT" sz="2400" dirty="0"/>
              <a:t> </a:t>
            </a:r>
          </a:p>
        </p:txBody>
      </p:sp>
      <p:pic>
        <p:nvPicPr>
          <p:cNvPr id="6" name="Immagine 5">
            <a:extLst>
              <a:ext uri="{FF2B5EF4-FFF2-40B4-BE49-F238E27FC236}">
                <a16:creationId xmlns:a16="http://schemas.microsoft.com/office/drawing/2014/main" id="{720CC5FE-6367-9A4F-A28C-9119E25FC54E}"/>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63621" y="1632663"/>
            <a:ext cx="6975358" cy="2721292"/>
          </a:xfrm>
          <a:prstGeom prst="rect">
            <a:avLst/>
          </a:prstGeom>
        </p:spPr>
      </p:pic>
      <p:graphicFrame>
        <p:nvGraphicFramePr>
          <p:cNvPr id="7" name="Grafico 6">
            <a:extLst>
              <a:ext uri="{FF2B5EF4-FFF2-40B4-BE49-F238E27FC236}">
                <a16:creationId xmlns:a16="http://schemas.microsoft.com/office/drawing/2014/main" id="{00000000-0008-0000-0000-000002000000}"/>
              </a:ext>
            </a:extLst>
          </p:cNvPr>
          <p:cNvGraphicFramePr/>
          <p:nvPr>
            <p:extLst>
              <p:ext uri="{D42A27DB-BD31-4B8C-83A1-F6EECF244321}">
                <p14:modId xmlns:p14="http://schemas.microsoft.com/office/powerpoint/2010/main" val="981822888"/>
              </p:ext>
            </p:extLst>
          </p:nvPr>
        </p:nvGraphicFramePr>
        <p:xfrm>
          <a:off x="6108063" y="4307196"/>
          <a:ext cx="6743767" cy="3541027"/>
        </p:xfrm>
        <a:graphic>
          <a:graphicData uri="http://schemas.openxmlformats.org/drawingml/2006/chart">
            <c:chart xmlns:c="http://schemas.openxmlformats.org/drawingml/2006/chart" xmlns:r="http://schemas.openxmlformats.org/officeDocument/2006/relationships" r:id="rId4"/>
          </a:graphicData>
        </a:graphic>
      </p:graphicFrame>
      <p:pic>
        <p:nvPicPr>
          <p:cNvPr id="8" name="Immagine 7">
            <a:extLst>
              <a:ext uri="{FF2B5EF4-FFF2-40B4-BE49-F238E27FC236}">
                <a16:creationId xmlns:a16="http://schemas.microsoft.com/office/drawing/2014/main" id="{024F12D5-A778-4441-9C8A-8FE798F0640E}"/>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8324020" y="2354025"/>
            <a:ext cx="2546759" cy="1278568"/>
          </a:xfrm>
          <a:prstGeom prst="rect">
            <a:avLst/>
          </a:prstGeom>
        </p:spPr>
      </p:pic>
      <p:sp>
        <p:nvSpPr>
          <p:cNvPr id="9" name="CasellaDiTesto 8">
            <a:extLst>
              <a:ext uri="{FF2B5EF4-FFF2-40B4-BE49-F238E27FC236}">
                <a16:creationId xmlns:a16="http://schemas.microsoft.com/office/drawing/2014/main" id="{BCD9377C-DF68-A944-B2E4-C42B8A8D9969}"/>
              </a:ext>
            </a:extLst>
          </p:cNvPr>
          <p:cNvSpPr txBox="1"/>
          <p:nvPr/>
        </p:nvSpPr>
        <p:spPr>
          <a:xfrm>
            <a:off x="7619216" y="1731942"/>
            <a:ext cx="4459875" cy="461665"/>
          </a:xfrm>
          <a:prstGeom prst="rect">
            <a:avLst/>
          </a:prstGeom>
          <a:noFill/>
        </p:spPr>
        <p:txBody>
          <a:bodyPr wrap="none" rtlCol="0">
            <a:spAutoFit/>
          </a:bodyPr>
          <a:lstStyle/>
          <a:p>
            <a:r>
              <a:rPr lang="it-IT" sz="2400" i="1" dirty="0" err="1">
                <a:latin typeface="Calibri" panose="020F0502020204030204" pitchFamily="34" charset="0"/>
                <a:cs typeface="Times New Roman" panose="02020603050405020304" pitchFamily="18" charset="0"/>
              </a:rPr>
              <a:t>Material</a:t>
            </a:r>
            <a:r>
              <a:rPr lang="it-IT" sz="2400" i="1" dirty="0">
                <a:latin typeface="Calibri" panose="020F0502020204030204" pitchFamily="34" charset="0"/>
                <a:cs typeface="Times New Roman" panose="02020603050405020304" pitchFamily="18" charset="0"/>
              </a:rPr>
              <a:t> balance for </a:t>
            </a:r>
            <a:r>
              <a:rPr lang="it-IT" sz="2400" i="1" dirty="0" err="1">
                <a:latin typeface="Calibri" panose="020F0502020204030204" pitchFamily="34" charset="0"/>
                <a:cs typeface="Times New Roman" panose="02020603050405020304" pitchFamily="18" charset="0"/>
              </a:rPr>
              <a:t>each</a:t>
            </a:r>
            <a:r>
              <a:rPr lang="it-IT" sz="2400" i="1" dirty="0">
                <a:latin typeface="Calibri" panose="020F0502020204030204" pitchFamily="34" charset="0"/>
                <a:cs typeface="Times New Roman" panose="02020603050405020304" pitchFamily="18" charset="0"/>
              </a:rPr>
              <a:t> </a:t>
            </a:r>
            <a:r>
              <a:rPr lang="it-IT" sz="2400" i="1" dirty="0" err="1">
                <a:latin typeface="Calibri" panose="020F0502020204030204" pitchFamily="34" charset="0"/>
                <a:cs typeface="Times New Roman" panose="02020603050405020304" pitchFamily="18" charset="0"/>
              </a:rPr>
              <a:t>reactor</a:t>
            </a:r>
            <a:r>
              <a:rPr lang="it-IT" sz="2400" i="1" dirty="0">
                <a:latin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202481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ssolv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dissolv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7" grpId="0">
        <p:bldAsOne/>
      </p:bldGraphic>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42000">
              <a:schemeClr val="accent5">
                <a:lumMod val="0"/>
                <a:lumOff val="100000"/>
              </a:schemeClr>
            </a:gs>
            <a:gs pos="100000">
              <a:schemeClr val="accent5">
                <a:lumMod val="100000"/>
              </a:schemeClr>
            </a:gs>
          </a:gsLst>
          <a:lin ang="2700000" scaled="1"/>
          <a:tileRect/>
        </a:gradFill>
        <a:effectLst/>
      </p:bgPr>
    </p:bg>
    <p:spTree>
      <p:nvGrpSpPr>
        <p:cNvPr id="1" name=""/>
        <p:cNvGrpSpPr/>
        <p:nvPr/>
      </p:nvGrpSpPr>
      <p:grpSpPr>
        <a:xfrm>
          <a:off x="0" y="0"/>
          <a:ext cx="0" cy="0"/>
          <a:chOff x="0" y="0"/>
          <a:chExt cx="0" cy="0"/>
        </a:xfrm>
      </p:grpSpPr>
      <p:sp>
        <p:nvSpPr>
          <p:cNvPr id="3" name="Text Placeholder 18"/>
          <p:cNvSpPr>
            <a:spLocks noGrp="1"/>
          </p:cNvSpPr>
          <p:nvPr>
            <p:ph type="body" sz="quarter" idx="10"/>
          </p:nvPr>
        </p:nvSpPr>
        <p:spPr>
          <a:xfrm>
            <a:off x="164892" y="69485"/>
            <a:ext cx="12606728" cy="1219770"/>
          </a:xfrm>
          <a:ln w="38100">
            <a:solidFill>
              <a:schemeClr val="accent2">
                <a:lumMod val="75000"/>
              </a:schemeClr>
            </a:solidFill>
          </a:ln>
        </p:spPr>
        <p:txBody>
          <a:bodyPr/>
          <a:lstStyle/>
          <a:p>
            <a:pPr algn="ctr"/>
            <a:r>
              <a:rPr lang="en-US" dirty="0">
                <a:solidFill>
                  <a:schemeClr val="accent2">
                    <a:lumMod val="60000"/>
                    <a:lumOff val="40000"/>
                  </a:schemeClr>
                </a:solidFill>
              </a:rPr>
              <a:t>    </a:t>
            </a:r>
            <a:r>
              <a:rPr lang="en-US" sz="3200" dirty="0">
                <a:solidFill>
                  <a:schemeClr val="accent3">
                    <a:lumMod val="75000"/>
                  </a:schemeClr>
                </a:solidFill>
              </a:rPr>
              <a:t>LIFEBITMAPS PROJECT</a:t>
            </a:r>
          </a:p>
        </p:txBody>
      </p:sp>
      <p:pic>
        <p:nvPicPr>
          <p:cNvPr id="4" name="Picture 3" descr="life"/>
          <p:cNvPicPr/>
          <p:nvPr/>
        </p:nvPicPr>
        <p:blipFill>
          <a:blip r:embed="rId2">
            <a:extLst>
              <a:ext uri="{28A0092B-C50C-407E-A947-70E740481C1C}">
                <a14:useLocalDpi xmlns:a14="http://schemas.microsoft.com/office/drawing/2010/main" val="0"/>
              </a:ext>
            </a:extLst>
          </a:blip>
          <a:srcRect/>
          <a:stretch>
            <a:fillRect/>
          </a:stretch>
        </p:blipFill>
        <p:spPr bwMode="auto">
          <a:xfrm>
            <a:off x="11304809" y="69485"/>
            <a:ext cx="1466811" cy="1225750"/>
          </a:xfrm>
          <a:prstGeom prst="rect">
            <a:avLst/>
          </a:prstGeom>
          <a:noFill/>
          <a:ln w="9525">
            <a:noFill/>
            <a:miter lim="800000"/>
            <a:headEnd/>
            <a:tailEnd/>
          </a:ln>
        </p:spPr>
      </p:pic>
      <p:sp>
        <p:nvSpPr>
          <p:cNvPr id="2" name="CasellaDiTesto 1">
            <a:extLst>
              <a:ext uri="{FF2B5EF4-FFF2-40B4-BE49-F238E27FC236}">
                <a16:creationId xmlns:a16="http://schemas.microsoft.com/office/drawing/2014/main" id="{EAE3487B-C7D7-7344-92AC-CB820C692517}"/>
              </a:ext>
            </a:extLst>
          </p:cNvPr>
          <p:cNvSpPr txBox="1"/>
          <p:nvPr/>
        </p:nvSpPr>
        <p:spPr>
          <a:xfrm>
            <a:off x="276738" y="1941095"/>
            <a:ext cx="2574744" cy="646331"/>
          </a:xfrm>
          <a:prstGeom prst="rect">
            <a:avLst/>
          </a:prstGeom>
          <a:noFill/>
        </p:spPr>
        <p:txBody>
          <a:bodyPr wrap="none" rtlCol="0">
            <a:spAutoFit/>
          </a:bodyPr>
          <a:lstStyle/>
          <a:p>
            <a:pPr marL="571500" indent="-571500">
              <a:buFont typeface="Arial" panose="020B0604020202020204" pitchFamily="34" charset="0"/>
              <a:buChar char="•"/>
            </a:pPr>
            <a:r>
              <a:rPr lang="en-US" dirty="0"/>
              <a:t>Third Run</a:t>
            </a:r>
          </a:p>
        </p:txBody>
      </p:sp>
      <p:sp>
        <p:nvSpPr>
          <p:cNvPr id="6" name="CasellaDiTesto 5">
            <a:extLst>
              <a:ext uri="{FF2B5EF4-FFF2-40B4-BE49-F238E27FC236}">
                <a16:creationId xmlns:a16="http://schemas.microsoft.com/office/drawing/2014/main" id="{10D303E3-ECE8-5449-B764-74EEABEC328F}"/>
              </a:ext>
            </a:extLst>
          </p:cNvPr>
          <p:cNvSpPr txBox="1"/>
          <p:nvPr/>
        </p:nvSpPr>
        <p:spPr>
          <a:xfrm>
            <a:off x="405061" y="3233285"/>
            <a:ext cx="2803360" cy="954107"/>
          </a:xfrm>
          <a:prstGeom prst="rect">
            <a:avLst/>
          </a:prstGeom>
          <a:noFill/>
        </p:spPr>
        <p:txBody>
          <a:bodyPr wrap="square" rtlCol="0">
            <a:spAutoFit/>
          </a:bodyPr>
          <a:lstStyle/>
          <a:p>
            <a:r>
              <a:rPr lang="en-US" sz="2800" dirty="0"/>
              <a:t>Trend of TMAH at 5L/h</a:t>
            </a:r>
          </a:p>
        </p:txBody>
      </p:sp>
      <p:graphicFrame>
        <p:nvGraphicFramePr>
          <p:cNvPr id="7" name="Grafico 6">
            <a:extLst>
              <a:ext uri="{FF2B5EF4-FFF2-40B4-BE49-F238E27FC236}">
                <a16:creationId xmlns:a16="http://schemas.microsoft.com/office/drawing/2014/main" id="{473F9A87-6F0C-FD47-9309-07E4CDF949BA}"/>
              </a:ext>
            </a:extLst>
          </p:cNvPr>
          <p:cNvGraphicFramePr/>
          <p:nvPr>
            <p:extLst>
              <p:ext uri="{D42A27DB-BD31-4B8C-83A1-F6EECF244321}">
                <p14:modId xmlns:p14="http://schemas.microsoft.com/office/powerpoint/2010/main" val="1390017933"/>
              </p:ext>
            </p:extLst>
          </p:nvPr>
        </p:nvGraphicFramePr>
        <p:xfrm>
          <a:off x="3791048" y="1702790"/>
          <a:ext cx="8208444" cy="4764505"/>
        </p:xfrm>
        <a:graphic>
          <a:graphicData uri="http://schemas.openxmlformats.org/drawingml/2006/chart">
            <c:chart xmlns:c="http://schemas.openxmlformats.org/drawingml/2006/chart" xmlns:r="http://schemas.openxmlformats.org/officeDocument/2006/relationships" r:id="rId3"/>
          </a:graphicData>
        </a:graphic>
      </p:graphicFrame>
      <p:sp>
        <p:nvSpPr>
          <p:cNvPr id="8" name="CasellaDiTesto 7">
            <a:extLst>
              <a:ext uri="{FF2B5EF4-FFF2-40B4-BE49-F238E27FC236}">
                <a16:creationId xmlns:a16="http://schemas.microsoft.com/office/drawing/2014/main" id="{F9F8F9E9-2E42-9848-A307-AA6BB46C91C9}"/>
              </a:ext>
            </a:extLst>
          </p:cNvPr>
          <p:cNvSpPr txBox="1"/>
          <p:nvPr/>
        </p:nvSpPr>
        <p:spPr>
          <a:xfrm>
            <a:off x="7200208" y="7404479"/>
            <a:ext cx="1390124" cy="646331"/>
          </a:xfrm>
          <a:prstGeom prst="rect">
            <a:avLst/>
          </a:prstGeom>
          <a:noFill/>
        </p:spPr>
        <p:txBody>
          <a:bodyPr wrap="none" rtlCol="0">
            <a:spAutoFit/>
          </a:bodyPr>
          <a:lstStyle/>
          <a:p>
            <a:r>
              <a:rPr lang="it-IT" dirty="0" err="1"/>
              <a:t>failure</a:t>
            </a:r>
            <a:endParaRPr lang="it-IT" dirty="0"/>
          </a:p>
        </p:txBody>
      </p:sp>
      <p:sp>
        <p:nvSpPr>
          <p:cNvPr id="9" name="Freccia su 8">
            <a:extLst>
              <a:ext uri="{FF2B5EF4-FFF2-40B4-BE49-F238E27FC236}">
                <a16:creationId xmlns:a16="http://schemas.microsoft.com/office/drawing/2014/main" id="{72553F70-17F0-7242-B8DA-6A29162BCC7A}"/>
              </a:ext>
            </a:extLst>
          </p:cNvPr>
          <p:cNvSpPr/>
          <p:nvPr/>
        </p:nvSpPr>
        <p:spPr>
          <a:xfrm>
            <a:off x="7662659" y="6549360"/>
            <a:ext cx="465221" cy="783737"/>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5152119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p:tgtEl>
                                          <p:spTgt spid="9"/>
                                        </p:tgtEl>
                                        <p:attrNameLst>
                                          <p:attrName>ppt_y</p:attrName>
                                        </p:attrNameLst>
                                      </p:cBhvr>
                                      <p:tavLst>
                                        <p:tav tm="0">
                                          <p:val>
                                            <p:strVal val="#ppt_y+#ppt_h*1.125000"/>
                                          </p:val>
                                        </p:tav>
                                        <p:tav tm="100000">
                                          <p:val>
                                            <p:strVal val="#ppt_y"/>
                                          </p:val>
                                        </p:tav>
                                      </p:tavLst>
                                    </p:anim>
                                    <p:animEffect transition="in" filter="wipe(up)">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42000">
              <a:schemeClr val="accent5">
                <a:lumMod val="0"/>
                <a:lumOff val="100000"/>
              </a:schemeClr>
            </a:gs>
            <a:gs pos="100000">
              <a:schemeClr val="accent5">
                <a:lumMod val="100000"/>
              </a:schemeClr>
            </a:gs>
          </a:gsLst>
          <a:lin ang="2700000" scaled="1"/>
          <a:tileRect/>
        </a:gradFill>
        <a:effectLst/>
      </p:bgPr>
    </p:bg>
    <p:spTree>
      <p:nvGrpSpPr>
        <p:cNvPr id="1" name=""/>
        <p:cNvGrpSpPr/>
        <p:nvPr/>
      </p:nvGrpSpPr>
      <p:grpSpPr>
        <a:xfrm>
          <a:off x="0" y="0"/>
          <a:ext cx="0" cy="0"/>
          <a:chOff x="0" y="0"/>
          <a:chExt cx="0" cy="0"/>
        </a:xfrm>
      </p:grpSpPr>
      <p:sp>
        <p:nvSpPr>
          <p:cNvPr id="3" name="Text Placeholder 18"/>
          <p:cNvSpPr>
            <a:spLocks noGrp="1"/>
          </p:cNvSpPr>
          <p:nvPr>
            <p:ph type="body" sz="quarter" idx="10"/>
          </p:nvPr>
        </p:nvSpPr>
        <p:spPr>
          <a:xfrm>
            <a:off x="164892" y="69485"/>
            <a:ext cx="12606728" cy="1219770"/>
          </a:xfrm>
          <a:ln w="38100">
            <a:solidFill>
              <a:schemeClr val="accent2">
                <a:lumMod val="75000"/>
              </a:schemeClr>
            </a:solidFill>
          </a:ln>
        </p:spPr>
        <p:txBody>
          <a:bodyPr/>
          <a:lstStyle/>
          <a:p>
            <a:pPr algn="ctr"/>
            <a:r>
              <a:rPr lang="en-US" dirty="0">
                <a:solidFill>
                  <a:schemeClr val="accent2">
                    <a:lumMod val="60000"/>
                    <a:lumOff val="40000"/>
                  </a:schemeClr>
                </a:solidFill>
              </a:rPr>
              <a:t>    </a:t>
            </a:r>
            <a:r>
              <a:rPr lang="en-US" sz="3200" dirty="0">
                <a:solidFill>
                  <a:schemeClr val="accent3">
                    <a:lumMod val="75000"/>
                  </a:schemeClr>
                </a:solidFill>
              </a:rPr>
              <a:t>LIFEBITMAPS PROJECT</a:t>
            </a:r>
          </a:p>
        </p:txBody>
      </p:sp>
      <p:pic>
        <p:nvPicPr>
          <p:cNvPr id="4" name="Picture 3" descr="life"/>
          <p:cNvPicPr/>
          <p:nvPr/>
        </p:nvPicPr>
        <p:blipFill>
          <a:blip r:embed="rId2">
            <a:extLst>
              <a:ext uri="{28A0092B-C50C-407E-A947-70E740481C1C}">
                <a14:useLocalDpi xmlns:a14="http://schemas.microsoft.com/office/drawing/2010/main" val="0"/>
              </a:ext>
            </a:extLst>
          </a:blip>
          <a:srcRect/>
          <a:stretch>
            <a:fillRect/>
          </a:stretch>
        </p:blipFill>
        <p:spPr bwMode="auto">
          <a:xfrm>
            <a:off x="11304809" y="69485"/>
            <a:ext cx="1466811" cy="1225750"/>
          </a:xfrm>
          <a:prstGeom prst="rect">
            <a:avLst/>
          </a:prstGeom>
          <a:noFill/>
          <a:ln w="9525">
            <a:noFill/>
            <a:miter lim="800000"/>
            <a:headEnd/>
            <a:tailEnd/>
          </a:ln>
        </p:spPr>
      </p:pic>
      <p:sp>
        <p:nvSpPr>
          <p:cNvPr id="2" name="CasellaDiTesto 1">
            <a:extLst>
              <a:ext uri="{FF2B5EF4-FFF2-40B4-BE49-F238E27FC236}">
                <a16:creationId xmlns:a16="http://schemas.microsoft.com/office/drawing/2014/main" id="{EAE3487B-C7D7-7344-92AC-CB820C692517}"/>
              </a:ext>
            </a:extLst>
          </p:cNvPr>
          <p:cNvSpPr txBox="1"/>
          <p:nvPr/>
        </p:nvSpPr>
        <p:spPr>
          <a:xfrm>
            <a:off x="276738" y="1941095"/>
            <a:ext cx="2574744" cy="646331"/>
          </a:xfrm>
          <a:prstGeom prst="rect">
            <a:avLst/>
          </a:prstGeom>
          <a:noFill/>
        </p:spPr>
        <p:txBody>
          <a:bodyPr wrap="none" rtlCol="0">
            <a:spAutoFit/>
          </a:bodyPr>
          <a:lstStyle/>
          <a:p>
            <a:pPr marL="571500" indent="-571500">
              <a:buFont typeface="Arial" panose="020B0604020202020204" pitchFamily="34" charset="0"/>
              <a:buChar char="•"/>
            </a:pPr>
            <a:r>
              <a:rPr lang="en-US" dirty="0"/>
              <a:t>Third Run</a:t>
            </a:r>
          </a:p>
        </p:txBody>
      </p:sp>
      <p:graphicFrame>
        <p:nvGraphicFramePr>
          <p:cNvPr id="7" name="Grafico 6">
            <a:extLst>
              <a:ext uri="{FF2B5EF4-FFF2-40B4-BE49-F238E27FC236}">
                <a16:creationId xmlns:a16="http://schemas.microsoft.com/office/drawing/2014/main" id="{473F9A87-6F0C-FD47-9309-07E4CDF949BA}"/>
              </a:ext>
            </a:extLst>
          </p:cNvPr>
          <p:cNvGraphicFramePr/>
          <p:nvPr>
            <p:extLst>
              <p:ext uri="{D42A27DB-BD31-4B8C-83A1-F6EECF244321}">
                <p14:modId xmlns:p14="http://schemas.microsoft.com/office/powerpoint/2010/main" val="1509063936"/>
              </p:ext>
            </p:extLst>
          </p:nvPr>
        </p:nvGraphicFramePr>
        <p:xfrm>
          <a:off x="6502400" y="1702791"/>
          <a:ext cx="5497092" cy="248460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Grafico 9">
            <a:extLst>
              <a:ext uri="{FF2B5EF4-FFF2-40B4-BE49-F238E27FC236}">
                <a16:creationId xmlns:a16="http://schemas.microsoft.com/office/drawing/2014/main" id="{4621C03A-2C48-B646-85AB-11BB2010A349}"/>
              </a:ext>
            </a:extLst>
          </p:cNvPr>
          <p:cNvGraphicFramePr/>
          <p:nvPr>
            <p:extLst>
              <p:ext uri="{D42A27DB-BD31-4B8C-83A1-F6EECF244321}">
                <p14:modId xmlns:p14="http://schemas.microsoft.com/office/powerpoint/2010/main" val="3733576370"/>
              </p:ext>
            </p:extLst>
          </p:nvPr>
        </p:nvGraphicFramePr>
        <p:xfrm>
          <a:off x="64168" y="4299687"/>
          <a:ext cx="7668127" cy="4956607"/>
        </p:xfrm>
        <a:graphic>
          <a:graphicData uri="http://schemas.openxmlformats.org/drawingml/2006/chart">
            <c:chart xmlns:c="http://schemas.openxmlformats.org/drawingml/2006/chart" xmlns:r="http://schemas.openxmlformats.org/officeDocument/2006/relationships" r:id="rId4"/>
          </a:graphicData>
        </a:graphic>
      </p:graphicFrame>
      <p:sp>
        <p:nvSpPr>
          <p:cNvPr id="8" name="CasellaDiTesto 7">
            <a:extLst>
              <a:ext uri="{FF2B5EF4-FFF2-40B4-BE49-F238E27FC236}">
                <a16:creationId xmlns:a16="http://schemas.microsoft.com/office/drawing/2014/main" id="{F9F8F9E9-2E42-9848-A307-AA6BB46C91C9}"/>
              </a:ext>
            </a:extLst>
          </p:cNvPr>
          <p:cNvSpPr txBox="1"/>
          <p:nvPr/>
        </p:nvSpPr>
        <p:spPr>
          <a:xfrm>
            <a:off x="2444608" y="3757428"/>
            <a:ext cx="1390124" cy="646331"/>
          </a:xfrm>
          <a:prstGeom prst="rect">
            <a:avLst/>
          </a:prstGeom>
          <a:noFill/>
        </p:spPr>
        <p:txBody>
          <a:bodyPr wrap="none" rtlCol="0">
            <a:spAutoFit/>
          </a:bodyPr>
          <a:lstStyle/>
          <a:p>
            <a:r>
              <a:rPr lang="it-IT" dirty="0" err="1"/>
              <a:t>failure</a:t>
            </a:r>
            <a:endParaRPr lang="it-IT" dirty="0"/>
          </a:p>
        </p:txBody>
      </p:sp>
      <p:sp>
        <p:nvSpPr>
          <p:cNvPr id="9" name="Freccia su 8">
            <a:extLst>
              <a:ext uri="{FF2B5EF4-FFF2-40B4-BE49-F238E27FC236}">
                <a16:creationId xmlns:a16="http://schemas.microsoft.com/office/drawing/2014/main" id="{72553F70-17F0-7242-B8DA-6A29162BCC7A}"/>
              </a:ext>
            </a:extLst>
          </p:cNvPr>
          <p:cNvSpPr/>
          <p:nvPr/>
        </p:nvSpPr>
        <p:spPr>
          <a:xfrm rot="10800000">
            <a:off x="2799343" y="4381162"/>
            <a:ext cx="465221" cy="1243061"/>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5" name="Rettangolo 4">
            <a:extLst>
              <a:ext uri="{FF2B5EF4-FFF2-40B4-BE49-F238E27FC236}">
                <a16:creationId xmlns:a16="http://schemas.microsoft.com/office/drawing/2014/main" id="{FDF9F2C8-3E96-8E43-94A2-62FE6554A7C3}"/>
              </a:ext>
            </a:extLst>
          </p:cNvPr>
          <p:cNvSpPr/>
          <p:nvPr/>
        </p:nvSpPr>
        <p:spPr>
          <a:xfrm>
            <a:off x="7930147" y="5089862"/>
            <a:ext cx="5074653" cy="3970318"/>
          </a:xfrm>
          <a:prstGeom prst="rect">
            <a:avLst/>
          </a:prstGeom>
        </p:spPr>
        <p:txBody>
          <a:bodyPr wrap="square">
            <a:spAutoFit/>
          </a:bodyPr>
          <a:lstStyle/>
          <a:p>
            <a:r>
              <a:rPr lang="en-GB" sz="2800" dirty="0">
                <a:latin typeface="Calibri" panose="020F0502020204030204" pitchFamily="34" charset="0"/>
                <a:ea typeface="Calibri" panose="020F0502020204030204" pitchFamily="34" charset="0"/>
                <a:cs typeface="Times New Roman" panose="02020603050405020304" pitchFamily="18" charset="0"/>
              </a:rPr>
              <a:t>It is possible to justified biological system failure by microorganism suffering due to carbon deficiency. During the tests no additional source of carbon was added. It is possible to hypothesize that in the initial phase the system is not affected by the lack of carbon</a:t>
            </a:r>
            <a:r>
              <a:rPr lang="it-IT" sz="2800" dirty="0"/>
              <a:t> </a:t>
            </a:r>
          </a:p>
        </p:txBody>
      </p:sp>
    </p:spTree>
    <p:extLst>
      <p:ext uri="{BB962C8B-B14F-4D97-AF65-F5344CB8AC3E}">
        <p14:creationId xmlns:p14="http://schemas.microsoft.com/office/powerpoint/2010/main" val="33221422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down)">
                                      <p:cBhvr>
                                        <p:cTn id="8" dur="500"/>
                                        <p:tgtEl>
                                          <p:spTgt spid="8"/>
                                        </p:tgtEl>
                                      </p:cBhvr>
                                    </p:animEffect>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p:tgtEl>
                                          <p:spTgt spid="9"/>
                                        </p:tgtEl>
                                        <p:attrNameLst>
                                          <p:attrName>ppt_y</p:attrName>
                                        </p:attrNameLst>
                                      </p:cBhvr>
                                      <p:tavLst>
                                        <p:tav tm="0">
                                          <p:val>
                                            <p:strVal val="#ppt_y-#ppt_h*1.125000"/>
                                          </p:val>
                                        </p:tav>
                                        <p:tav tm="100000">
                                          <p:val>
                                            <p:strVal val="#ppt_y"/>
                                          </p:val>
                                        </p:tav>
                                      </p:tavLst>
                                    </p:anim>
                                    <p:animEffect transition="in" filter="wipe(down)">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42000">
              <a:schemeClr val="accent5">
                <a:lumMod val="0"/>
                <a:lumOff val="100000"/>
              </a:schemeClr>
            </a:gs>
            <a:gs pos="100000">
              <a:schemeClr val="accent5">
                <a:lumMod val="100000"/>
              </a:schemeClr>
            </a:gs>
          </a:gsLst>
          <a:lin ang="2700000" scaled="1"/>
          <a:tileRect/>
        </a:gradFill>
        <a:effectLst/>
      </p:bgPr>
    </p:bg>
    <p:spTree>
      <p:nvGrpSpPr>
        <p:cNvPr id="1" name=""/>
        <p:cNvGrpSpPr/>
        <p:nvPr/>
      </p:nvGrpSpPr>
      <p:grpSpPr>
        <a:xfrm>
          <a:off x="0" y="0"/>
          <a:ext cx="0" cy="0"/>
          <a:chOff x="0" y="0"/>
          <a:chExt cx="0" cy="0"/>
        </a:xfrm>
      </p:grpSpPr>
      <p:sp>
        <p:nvSpPr>
          <p:cNvPr id="3" name="Text Placeholder 18"/>
          <p:cNvSpPr>
            <a:spLocks noGrp="1"/>
          </p:cNvSpPr>
          <p:nvPr>
            <p:ph type="body" sz="quarter" idx="10"/>
          </p:nvPr>
        </p:nvSpPr>
        <p:spPr>
          <a:xfrm>
            <a:off x="164892" y="69485"/>
            <a:ext cx="12606728" cy="1219770"/>
          </a:xfrm>
          <a:ln w="38100">
            <a:solidFill>
              <a:schemeClr val="accent2">
                <a:lumMod val="75000"/>
              </a:schemeClr>
            </a:solidFill>
          </a:ln>
        </p:spPr>
        <p:txBody>
          <a:bodyPr/>
          <a:lstStyle/>
          <a:p>
            <a:pPr algn="ctr"/>
            <a:r>
              <a:rPr lang="en-US" dirty="0">
                <a:solidFill>
                  <a:schemeClr val="accent2">
                    <a:lumMod val="60000"/>
                    <a:lumOff val="40000"/>
                  </a:schemeClr>
                </a:solidFill>
              </a:rPr>
              <a:t>    </a:t>
            </a:r>
            <a:r>
              <a:rPr lang="en-US" sz="3200" dirty="0">
                <a:solidFill>
                  <a:schemeClr val="accent3">
                    <a:lumMod val="75000"/>
                  </a:schemeClr>
                </a:solidFill>
              </a:rPr>
              <a:t>LIFEBITMAPS PROJECT</a:t>
            </a:r>
          </a:p>
        </p:txBody>
      </p:sp>
      <p:pic>
        <p:nvPicPr>
          <p:cNvPr id="4" name="Picture 3" descr="life"/>
          <p:cNvPicPr/>
          <p:nvPr/>
        </p:nvPicPr>
        <p:blipFill>
          <a:blip r:embed="rId2">
            <a:extLst>
              <a:ext uri="{28A0092B-C50C-407E-A947-70E740481C1C}">
                <a14:useLocalDpi xmlns:a14="http://schemas.microsoft.com/office/drawing/2010/main" val="0"/>
              </a:ext>
            </a:extLst>
          </a:blip>
          <a:srcRect/>
          <a:stretch>
            <a:fillRect/>
          </a:stretch>
        </p:blipFill>
        <p:spPr bwMode="auto">
          <a:xfrm>
            <a:off x="11304809" y="69485"/>
            <a:ext cx="1466811" cy="1225750"/>
          </a:xfrm>
          <a:prstGeom prst="rect">
            <a:avLst/>
          </a:prstGeom>
          <a:noFill/>
          <a:ln w="9525">
            <a:noFill/>
            <a:miter lim="800000"/>
            <a:headEnd/>
            <a:tailEnd/>
          </a:ln>
        </p:spPr>
      </p:pic>
      <p:graphicFrame>
        <p:nvGraphicFramePr>
          <p:cNvPr id="5" name="Grafico 4">
            <a:extLst>
              <a:ext uri="{FF2B5EF4-FFF2-40B4-BE49-F238E27FC236}">
                <a16:creationId xmlns:a16="http://schemas.microsoft.com/office/drawing/2014/main" id="{9E62135A-877D-4840-B4A5-C7AAFEE9C295}"/>
              </a:ext>
            </a:extLst>
          </p:cNvPr>
          <p:cNvGraphicFramePr/>
          <p:nvPr>
            <p:extLst>
              <p:ext uri="{D42A27DB-BD31-4B8C-83A1-F6EECF244321}">
                <p14:modId xmlns:p14="http://schemas.microsoft.com/office/powerpoint/2010/main" val="3205490423"/>
              </p:ext>
            </p:extLst>
          </p:nvPr>
        </p:nvGraphicFramePr>
        <p:xfrm>
          <a:off x="721893" y="2597583"/>
          <a:ext cx="9251419" cy="4759858"/>
        </p:xfrm>
        <a:graphic>
          <a:graphicData uri="http://schemas.openxmlformats.org/drawingml/2006/chart">
            <c:chart xmlns:c="http://schemas.openxmlformats.org/drawingml/2006/chart" xmlns:r="http://schemas.openxmlformats.org/officeDocument/2006/relationships" r:id="rId3"/>
          </a:graphicData>
        </a:graphic>
      </p:graphicFrame>
      <p:sp>
        <p:nvSpPr>
          <p:cNvPr id="6" name="CasellaDiTesto 5">
            <a:extLst>
              <a:ext uri="{FF2B5EF4-FFF2-40B4-BE49-F238E27FC236}">
                <a16:creationId xmlns:a16="http://schemas.microsoft.com/office/drawing/2014/main" id="{C083706B-415D-8743-82B8-40161FF52BCF}"/>
              </a:ext>
            </a:extLst>
          </p:cNvPr>
          <p:cNvSpPr txBox="1"/>
          <p:nvPr/>
        </p:nvSpPr>
        <p:spPr>
          <a:xfrm>
            <a:off x="448645" y="1909011"/>
            <a:ext cx="5375189" cy="646331"/>
          </a:xfrm>
          <a:prstGeom prst="rect">
            <a:avLst/>
          </a:prstGeom>
          <a:noFill/>
        </p:spPr>
        <p:txBody>
          <a:bodyPr wrap="none" rtlCol="0">
            <a:spAutoFit/>
          </a:bodyPr>
          <a:lstStyle/>
          <a:p>
            <a:pPr marL="571500" indent="-571500">
              <a:buFont typeface="Arial" panose="020B0604020202020204" pitchFamily="34" charset="0"/>
              <a:buChar char="•"/>
            </a:pPr>
            <a:r>
              <a:rPr lang="en-US" dirty="0"/>
              <a:t>Second Run vs Third Run</a:t>
            </a:r>
          </a:p>
        </p:txBody>
      </p:sp>
      <p:sp>
        <p:nvSpPr>
          <p:cNvPr id="2" name="Rettangolo 1">
            <a:extLst>
              <a:ext uri="{FF2B5EF4-FFF2-40B4-BE49-F238E27FC236}">
                <a16:creationId xmlns:a16="http://schemas.microsoft.com/office/drawing/2014/main" id="{985444AD-D284-8847-B01D-F30CFADDD55F}"/>
              </a:ext>
            </a:extLst>
          </p:cNvPr>
          <p:cNvSpPr/>
          <p:nvPr/>
        </p:nvSpPr>
        <p:spPr>
          <a:xfrm>
            <a:off x="398072" y="7790270"/>
            <a:ext cx="12606728" cy="1815882"/>
          </a:xfrm>
          <a:prstGeom prst="rect">
            <a:avLst/>
          </a:prstGeom>
        </p:spPr>
        <p:txBody>
          <a:bodyPr wrap="square">
            <a:spAutoFit/>
          </a:bodyPr>
          <a:lstStyle/>
          <a:p>
            <a:r>
              <a:rPr lang="en-GB" sz="2800" dirty="0">
                <a:latin typeface="Calibri" panose="020F0502020204030204" pitchFamily="34" charset="0"/>
                <a:ea typeface="Calibri" panose="020F0502020204030204" pitchFamily="34" charset="0"/>
                <a:cs typeface="Times New Roman" panose="02020603050405020304" pitchFamily="18" charset="0"/>
              </a:rPr>
              <a:t>despite the thermostat control system, the average temperature in biological reactors, during the 2018 tests, was below 20 ° C, while in tests conducted in June 2019 the temperature was on average around 25 ° C (optimal temperature according to laboratory data)</a:t>
            </a:r>
            <a:r>
              <a:rPr lang="it-IT" sz="2800" dirty="0"/>
              <a:t> </a:t>
            </a:r>
          </a:p>
        </p:txBody>
      </p:sp>
    </p:spTree>
    <p:extLst>
      <p:ext uri="{BB962C8B-B14F-4D97-AF65-F5344CB8AC3E}">
        <p14:creationId xmlns:p14="http://schemas.microsoft.com/office/powerpoint/2010/main" val="9184818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42000">
              <a:schemeClr val="accent5">
                <a:lumMod val="0"/>
                <a:lumOff val="100000"/>
              </a:schemeClr>
            </a:gs>
            <a:gs pos="100000">
              <a:schemeClr val="accent5">
                <a:lumMod val="100000"/>
              </a:schemeClr>
            </a:gs>
          </a:gsLst>
          <a:lin ang="2700000" scaled="1"/>
          <a:tileRect/>
        </a:gradFill>
        <a:effectLst/>
      </p:bgPr>
    </p:bg>
    <p:spTree>
      <p:nvGrpSpPr>
        <p:cNvPr id="1" name=""/>
        <p:cNvGrpSpPr/>
        <p:nvPr/>
      </p:nvGrpSpPr>
      <p:grpSpPr>
        <a:xfrm>
          <a:off x="0" y="0"/>
          <a:ext cx="0" cy="0"/>
          <a:chOff x="0" y="0"/>
          <a:chExt cx="0" cy="0"/>
        </a:xfrm>
      </p:grpSpPr>
      <p:sp>
        <p:nvSpPr>
          <p:cNvPr id="3" name="Text Placeholder 18"/>
          <p:cNvSpPr>
            <a:spLocks noGrp="1"/>
          </p:cNvSpPr>
          <p:nvPr>
            <p:ph type="body" sz="quarter" idx="10"/>
          </p:nvPr>
        </p:nvSpPr>
        <p:spPr>
          <a:xfrm>
            <a:off x="164892" y="69485"/>
            <a:ext cx="12606728" cy="1219770"/>
          </a:xfrm>
          <a:ln w="38100">
            <a:solidFill>
              <a:schemeClr val="accent2">
                <a:lumMod val="75000"/>
              </a:schemeClr>
            </a:solidFill>
          </a:ln>
        </p:spPr>
        <p:txBody>
          <a:bodyPr/>
          <a:lstStyle/>
          <a:p>
            <a:pPr algn="ctr"/>
            <a:r>
              <a:rPr lang="en-US" dirty="0">
                <a:solidFill>
                  <a:schemeClr val="accent2">
                    <a:lumMod val="60000"/>
                    <a:lumOff val="40000"/>
                  </a:schemeClr>
                </a:solidFill>
              </a:rPr>
              <a:t>    </a:t>
            </a:r>
            <a:r>
              <a:rPr lang="en-US" sz="3200" dirty="0">
                <a:solidFill>
                  <a:schemeClr val="accent3">
                    <a:lumMod val="75000"/>
                  </a:schemeClr>
                </a:solidFill>
              </a:rPr>
              <a:t>LIFEBITMAPS PROJECT</a:t>
            </a:r>
          </a:p>
        </p:txBody>
      </p:sp>
      <p:pic>
        <p:nvPicPr>
          <p:cNvPr id="4" name="Picture 3" descr="life"/>
          <p:cNvPicPr/>
          <p:nvPr/>
        </p:nvPicPr>
        <p:blipFill>
          <a:blip r:embed="rId2">
            <a:extLst>
              <a:ext uri="{28A0092B-C50C-407E-A947-70E740481C1C}">
                <a14:useLocalDpi xmlns:a14="http://schemas.microsoft.com/office/drawing/2010/main" val="0"/>
              </a:ext>
            </a:extLst>
          </a:blip>
          <a:srcRect/>
          <a:stretch>
            <a:fillRect/>
          </a:stretch>
        </p:blipFill>
        <p:spPr bwMode="auto">
          <a:xfrm>
            <a:off x="11304809" y="69485"/>
            <a:ext cx="1466811" cy="1225750"/>
          </a:xfrm>
          <a:prstGeom prst="rect">
            <a:avLst/>
          </a:prstGeom>
          <a:noFill/>
          <a:ln w="9525">
            <a:noFill/>
            <a:miter lim="800000"/>
            <a:headEnd/>
            <a:tailEnd/>
          </a:ln>
        </p:spPr>
      </p:pic>
      <p:graphicFrame>
        <p:nvGraphicFramePr>
          <p:cNvPr id="5" name="Grafico 4">
            <a:extLst>
              <a:ext uri="{FF2B5EF4-FFF2-40B4-BE49-F238E27FC236}">
                <a16:creationId xmlns:a16="http://schemas.microsoft.com/office/drawing/2014/main" id="{290E5312-E819-E043-8B11-1F4B20311687}"/>
              </a:ext>
            </a:extLst>
          </p:cNvPr>
          <p:cNvGraphicFramePr/>
          <p:nvPr>
            <p:extLst>
              <p:ext uri="{D42A27DB-BD31-4B8C-83A1-F6EECF244321}">
                <p14:modId xmlns:p14="http://schemas.microsoft.com/office/powerpoint/2010/main" val="1802163500"/>
              </p:ext>
            </p:extLst>
          </p:nvPr>
        </p:nvGraphicFramePr>
        <p:xfrm>
          <a:off x="2969129" y="1748591"/>
          <a:ext cx="7774209" cy="47029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Tabella 1">
            <a:extLst>
              <a:ext uri="{FF2B5EF4-FFF2-40B4-BE49-F238E27FC236}">
                <a16:creationId xmlns:a16="http://schemas.microsoft.com/office/drawing/2014/main" id="{D351867A-1B2E-4F44-90D5-F7CEA303FC1C}"/>
              </a:ext>
            </a:extLst>
          </p:cNvPr>
          <p:cNvGraphicFramePr>
            <a:graphicFrameLocks noGrp="1"/>
          </p:cNvGraphicFramePr>
          <p:nvPr>
            <p:extLst>
              <p:ext uri="{D42A27DB-BD31-4B8C-83A1-F6EECF244321}">
                <p14:modId xmlns:p14="http://schemas.microsoft.com/office/powerpoint/2010/main" val="1900631361"/>
              </p:ext>
            </p:extLst>
          </p:nvPr>
        </p:nvGraphicFramePr>
        <p:xfrm>
          <a:off x="1070226" y="6750484"/>
          <a:ext cx="6263725" cy="2804922"/>
        </p:xfrm>
        <a:graphic>
          <a:graphicData uri="http://schemas.openxmlformats.org/drawingml/2006/table">
            <a:tbl>
              <a:tblPr firstRow="1" firstCol="1" bandRow="1">
                <a:tableStyleId>{5940675A-B579-460E-94D1-54222C63F5DA}</a:tableStyleId>
              </a:tblPr>
              <a:tblGrid>
                <a:gridCol w="1687078">
                  <a:extLst>
                    <a:ext uri="{9D8B030D-6E8A-4147-A177-3AD203B41FA5}">
                      <a16:colId xmlns:a16="http://schemas.microsoft.com/office/drawing/2014/main" val="1482419648"/>
                    </a:ext>
                  </a:extLst>
                </a:gridCol>
                <a:gridCol w="1525549">
                  <a:extLst>
                    <a:ext uri="{9D8B030D-6E8A-4147-A177-3AD203B41FA5}">
                      <a16:colId xmlns:a16="http://schemas.microsoft.com/office/drawing/2014/main" val="1524568906"/>
                    </a:ext>
                  </a:extLst>
                </a:gridCol>
                <a:gridCol w="1525549">
                  <a:extLst>
                    <a:ext uri="{9D8B030D-6E8A-4147-A177-3AD203B41FA5}">
                      <a16:colId xmlns:a16="http://schemas.microsoft.com/office/drawing/2014/main" val="1773565865"/>
                    </a:ext>
                  </a:extLst>
                </a:gridCol>
                <a:gridCol w="1525549">
                  <a:extLst>
                    <a:ext uri="{9D8B030D-6E8A-4147-A177-3AD203B41FA5}">
                      <a16:colId xmlns:a16="http://schemas.microsoft.com/office/drawing/2014/main" val="877525674"/>
                    </a:ext>
                  </a:extLst>
                </a:gridCol>
              </a:tblGrid>
              <a:tr h="190500">
                <a:tc>
                  <a:txBody>
                    <a:bodyPr/>
                    <a:lstStyle/>
                    <a:p>
                      <a:pPr>
                        <a:lnSpc>
                          <a:spcPct val="107000"/>
                        </a:lnSpc>
                      </a:pPr>
                      <a:endParaRPr lang="it-IT" sz="2000">
                        <a:effectLst/>
                        <a:latin typeface="Calibri" panose="020F0502020204030204" pitchFamily="34" charset="0"/>
                        <a:cs typeface="Times New Roman" panose="02020603050405020304" pitchFamily="18" charset="0"/>
                      </a:endParaRPr>
                    </a:p>
                  </a:txBody>
                  <a:tcPr marL="44450" marR="44450" marT="0" marB="0" anchor="b"/>
                </a:tc>
                <a:tc gridSpan="3">
                  <a:txBody>
                    <a:bodyPr/>
                    <a:lstStyle/>
                    <a:p>
                      <a:pPr algn="ctr">
                        <a:lnSpc>
                          <a:spcPct val="107000"/>
                        </a:lnSpc>
                        <a:spcAft>
                          <a:spcPts val="600"/>
                        </a:spcAft>
                      </a:pPr>
                      <a:r>
                        <a:rPr lang="en-GB" sz="2000">
                          <a:effectLst/>
                        </a:rPr>
                        <a:t>TMAH Removal Yield</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3156150120"/>
                  </a:ext>
                </a:extLst>
              </a:tr>
              <a:tr h="190500">
                <a:tc>
                  <a:txBody>
                    <a:bodyPr/>
                    <a:lstStyle/>
                    <a:p>
                      <a:pPr algn="ctr">
                        <a:lnSpc>
                          <a:spcPct val="107000"/>
                        </a:lnSpc>
                        <a:spcAft>
                          <a:spcPts val="600"/>
                        </a:spcAft>
                      </a:pPr>
                      <a:r>
                        <a:rPr lang="en-GB" sz="2000">
                          <a:effectLst/>
                        </a:rPr>
                        <a:t>Time (h)</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600"/>
                        </a:spcAft>
                      </a:pPr>
                      <a:r>
                        <a:rPr lang="en-GB" sz="2000">
                          <a:effectLst/>
                        </a:rPr>
                        <a:t>R101</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600"/>
                        </a:spcAft>
                      </a:pPr>
                      <a:r>
                        <a:rPr lang="en-GB" sz="2000">
                          <a:effectLst/>
                        </a:rPr>
                        <a:t>R102</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600"/>
                        </a:spcAft>
                      </a:pPr>
                      <a:r>
                        <a:rPr lang="en-GB" sz="2000">
                          <a:effectLst/>
                        </a:rPr>
                        <a:t>R103</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44163110"/>
                  </a:ext>
                </a:extLst>
              </a:tr>
              <a:tr h="238125">
                <a:tc>
                  <a:txBody>
                    <a:bodyPr/>
                    <a:lstStyle/>
                    <a:p>
                      <a:pPr algn="ctr">
                        <a:lnSpc>
                          <a:spcPct val="107000"/>
                        </a:lnSpc>
                        <a:spcAft>
                          <a:spcPts val="600"/>
                        </a:spcAft>
                      </a:pPr>
                      <a:r>
                        <a:rPr lang="en-GB" sz="2000">
                          <a:effectLst/>
                        </a:rPr>
                        <a:t>96</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600"/>
                        </a:spcAft>
                      </a:pPr>
                      <a:r>
                        <a:rPr lang="en-GB" sz="2000">
                          <a:effectLst/>
                        </a:rPr>
                        <a:t>99,9%</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600"/>
                        </a:spcAft>
                      </a:pPr>
                      <a:r>
                        <a:rPr lang="en-GB" sz="2000">
                          <a:effectLst/>
                        </a:rPr>
                        <a:t>99,9%</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600"/>
                        </a:spcAft>
                      </a:pPr>
                      <a:r>
                        <a:rPr lang="en-GB" sz="2000">
                          <a:effectLst/>
                        </a:rPr>
                        <a:t>76,2%</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837213779"/>
                  </a:ext>
                </a:extLst>
              </a:tr>
              <a:tr h="238125">
                <a:tc>
                  <a:txBody>
                    <a:bodyPr/>
                    <a:lstStyle/>
                    <a:p>
                      <a:pPr algn="ctr">
                        <a:lnSpc>
                          <a:spcPct val="107000"/>
                        </a:lnSpc>
                        <a:spcAft>
                          <a:spcPts val="600"/>
                        </a:spcAft>
                      </a:pPr>
                      <a:r>
                        <a:rPr lang="en-GB" sz="2000">
                          <a:effectLst/>
                        </a:rPr>
                        <a:t>192</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600"/>
                        </a:spcAft>
                      </a:pPr>
                      <a:r>
                        <a:rPr lang="en-GB" sz="2000">
                          <a:effectLst/>
                        </a:rPr>
                        <a:t>78,5%</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600"/>
                        </a:spcAft>
                      </a:pPr>
                      <a:r>
                        <a:rPr lang="en-GB" sz="2000">
                          <a:effectLst/>
                        </a:rPr>
                        <a:t>99,9%</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600"/>
                        </a:spcAft>
                      </a:pPr>
                      <a:r>
                        <a:rPr lang="en-GB" sz="2000">
                          <a:effectLst/>
                        </a:rPr>
                        <a:t>94,6%</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518698485"/>
                  </a:ext>
                </a:extLst>
              </a:tr>
              <a:tr h="238125">
                <a:tc>
                  <a:txBody>
                    <a:bodyPr/>
                    <a:lstStyle/>
                    <a:p>
                      <a:pPr algn="ctr">
                        <a:lnSpc>
                          <a:spcPct val="107000"/>
                        </a:lnSpc>
                        <a:spcAft>
                          <a:spcPts val="600"/>
                        </a:spcAft>
                      </a:pPr>
                      <a:r>
                        <a:rPr lang="en-GB" sz="2000">
                          <a:effectLst/>
                        </a:rPr>
                        <a:t>288</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600"/>
                        </a:spcAft>
                      </a:pPr>
                      <a:r>
                        <a:rPr lang="en-GB" sz="2000">
                          <a:effectLst/>
                        </a:rPr>
                        <a:t>100,0%</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600"/>
                        </a:spcAft>
                      </a:pPr>
                      <a:r>
                        <a:rPr lang="en-GB" sz="2000">
                          <a:effectLst/>
                        </a:rPr>
                        <a:t>100,0%</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600"/>
                        </a:spcAft>
                      </a:pPr>
                      <a:r>
                        <a:rPr lang="en-GB" sz="2000">
                          <a:effectLst/>
                        </a:rPr>
                        <a:t>99,9%</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925606078"/>
                  </a:ext>
                </a:extLst>
              </a:tr>
              <a:tr h="238125">
                <a:tc>
                  <a:txBody>
                    <a:bodyPr/>
                    <a:lstStyle/>
                    <a:p>
                      <a:pPr algn="ctr">
                        <a:lnSpc>
                          <a:spcPct val="107000"/>
                        </a:lnSpc>
                        <a:spcAft>
                          <a:spcPts val="600"/>
                        </a:spcAft>
                      </a:pPr>
                      <a:r>
                        <a:rPr lang="en-GB" sz="2000">
                          <a:effectLst/>
                        </a:rPr>
                        <a:t>360</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600"/>
                        </a:spcAft>
                      </a:pPr>
                      <a:r>
                        <a:rPr lang="en-GB" sz="2000">
                          <a:effectLst/>
                        </a:rPr>
                        <a:t>100,0%</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600"/>
                        </a:spcAft>
                      </a:pPr>
                      <a:r>
                        <a:rPr lang="en-GB" sz="2000">
                          <a:effectLst/>
                        </a:rPr>
                        <a:t>100,0%</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600"/>
                        </a:spcAft>
                      </a:pPr>
                      <a:r>
                        <a:rPr lang="en-GB" sz="2000">
                          <a:effectLst/>
                        </a:rPr>
                        <a:t>99,9%</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817782441"/>
                  </a:ext>
                </a:extLst>
              </a:tr>
              <a:tr h="238125">
                <a:tc>
                  <a:txBody>
                    <a:bodyPr/>
                    <a:lstStyle/>
                    <a:p>
                      <a:pPr algn="ctr">
                        <a:lnSpc>
                          <a:spcPct val="107000"/>
                        </a:lnSpc>
                        <a:spcAft>
                          <a:spcPts val="600"/>
                        </a:spcAft>
                      </a:pPr>
                      <a:r>
                        <a:rPr lang="en-GB" sz="2000">
                          <a:effectLst/>
                        </a:rPr>
                        <a:t>432</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600"/>
                        </a:spcAft>
                      </a:pPr>
                      <a:r>
                        <a:rPr lang="en-GB" sz="2000">
                          <a:effectLst/>
                        </a:rPr>
                        <a:t>95,1%</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600"/>
                        </a:spcAft>
                      </a:pPr>
                      <a:r>
                        <a:rPr lang="en-GB" sz="2000">
                          <a:effectLst/>
                        </a:rPr>
                        <a:t>100,0%</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600"/>
                        </a:spcAft>
                      </a:pPr>
                      <a:r>
                        <a:rPr lang="en-GB" sz="2000">
                          <a:effectLst/>
                        </a:rPr>
                        <a:t>100,0%</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90677683"/>
                  </a:ext>
                </a:extLst>
              </a:tr>
              <a:tr h="238125">
                <a:tc>
                  <a:txBody>
                    <a:bodyPr/>
                    <a:lstStyle/>
                    <a:p>
                      <a:pPr algn="ctr">
                        <a:lnSpc>
                          <a:spcPct val="107000"/>
                        </a:lnSpc>
                        <a:spcAft>
                          <a:spcPts val="600"/>
                        </a:spcAft>
                      </a:pPr>
                      <a:r>
                        <a:rPr lang="en-GB" sz="2000">
                          <a:effectLst/>
                        </a:rPr>
                        <a:t>504</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600"/>
                        </a:spcAft>
                      </a:pPr>
                      <a:r>
                        <a:rPr lang="en-GB" sz="2000">
                          <a:effectLst/>
                        </a:rPr>
                        <a:t>89,4%</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600"/>
                        </a:spcAft>
                      </a:pPr>
                      <a:r>
                        <a:rPr lang="en-GB" sz="2000">
                          <a:effectLst/>
                        </a:rPr>
                        <a:t>99,6%</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600"/>
                        </a:spcAft>
                      </a:pPr>
                      <a:r>
                        <a:rPr lang="en-GB" sz="2000">
                          <a:effectLst/>
                        </a:rPr>
                        <a:t>99,4%</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819843288"/>
                  </a:ext>
                </a:extLst>
              </a:tr>
              <a:tr h="238125">
                <a:tc>
                  <a:txBody>
                    <a:bodyPr/>
                    <a:lstStyle/>
                    <a:p>
                      <a:pPr algn="ctr">
                        <a:lnSpc>
                          <a:spcPct val="107000"/>
                        </a:lnSpc>
                        <a:spcAft>
                          <a:spcPts val="600"/>
                        </a:spcAft>
                      </a:pPr>
                      <a:r>
                        <a:rPr lang="en-GB" sz="2000">
                          <a:effectLst/>
                        </a:rPr>
                        <a:t>600</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600"/>
                        </a:spcAft>
                      </a:pPr>
                      <a:r>
                        <a:rPr lang="en-GB" sz="2000" dirty="0">
                          <a:effectLst/>
                        </a:rPr>
                        <a:t>99,7%</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600"/>
                        </a:spcAft>
                      </a:pPr>
                      <a:r>
                        <a:rPr lang="en-GB" sz="2000">
                          <a:effectLst/>
                        </a:rPr>
                        <a:t>99,7%</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600"/>
                        </a:spcAft>
                      </a:pPr>
                      <a:r>
                        <a:rPr lang="en-GB" sz="2000" b="1" dirty="0">
                          <a:solidFill>
                            <a:srgbClr val="FF0000"/>
                          </a:solidFill>
                          <a:effectLst/>
                        </a:rPr>
                        <a:t>99,5%</a:t>
                      </a:r>
                      <a:endParaRPr lang="it-IT"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772331703"/>
                  </a:ext>
                </a:extLst>
              </a:tr>
            </a:tbl>
          </a:graphicData>
        </a:graphic>
      </p:graphicFrame>
      <p:sp>
        <p:nvSpPr>
          <p:cNvPr id="6" name="Rettangolo 5">
            <a:extLst>
              <a:ext uri="{FF2B5EF4-FFF2-40B4-BE49-F238E27FC236}">
                <a16:creationId xmlns:a16="http://schemas.microsoft.com/office/drawing/2014/main" id="{E2019150-0AE3-6A42-B45E-4EF1276BE8DE}"/>
              </a:ext>
            </a:extLst>
          </p:cNvPr>
          <p:cNvSpPr/>
          <p:nvPr/>
        </p:nvSpPr>
        <p:spPr>
          <a:xfrm>
            <a:off x="8353064" y="7404844"/>
            <a:ext cx="4418556" cy="1754326"/>
          </a:xfrm>
          <a:prstGeom prst="rect">
            <a:avLst/>
          </a:prstGeom>
        </p:spPr>
        <p:txBody>
          <a:bodyPr wrap="square">
            <a:spAutoFit/>
          </a:bodyPr>
          <a:lstStyle/>
          <a:p>
            <a:r>
              <a:rPr lang="en-GB" i="1" dirty="0">
                <a:latin typeface="Calibri" panose="020F0502020204030204" pitchFamily="34" charset="0"/>
                <a:ea typeface="Calibri" panose="020F0502020204030204" pitchFamily="34" charset="0"/>
                <a:cs typeface="Times New Roman" panose="02020603050405020304" pitchFamily="18" charset="0"/>
              </a:rPr>
              <a:t>TMAH removal yield with respect to theoretical value</a:t>
            </a:r>
            <a:r>
              <a:rPr lang="it-IT" dirty="0"/>
              <a:t> </a:t>
            </a:r>
          </a:p>
        </p:txBody>
      </p:sp>
    </p:spTree>
    <p:extLst>
      <p:ext uri="{BB962C8B-B14F-4D97-AF65-F5344CB8AC3E}">
        <p14:creationId xmlns:p14="http://schemas.microsoft.com/office/powerpoint/2010/main" val="26174566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42000">
              <a:schemeClr val="accent5">
                <a:lumMod val="0"/>
                <a:lumOff val="100000"/>
              </a:schemeClr>
            </a:gs>
            <a:gs pos="100000">
              <a:schemeClr val="accent5">
                <a:lumMod val="100000"/>
              </a:schemeClr>
            </a:gs>
          </a:gsLst>
          <a:lin ang="2700000" scaled="1"/>
          <a:tileRect/>
        </a:gradFill>
        <a:effectLst/>
      </p:bgPr>
    </p:bg>
    <p:spTree>
      <p:nvGrpSpPr>
        <p:cNvPr id="1" name=""/>
        <p:cNvGrpSpPr/>
        <p:nvPr/>
      </p:nvGrpSpPr>
      <p:grpSpPr>
        <a:xfrm>
          <a:off x="0" y="0"/>
          <a:ext cx="0" cy="0"/>
          <a:chOff x="0" y="0"/>
          <a:chExt cx="0" cy="0"/>
        </a:xfrm>
      </p:grpSpPr>
      <p:sp>
        <p:nvSpPr>
          <p:cNvPr id="3" name="Text Placeholder 18"/>
          <p:cNvSpPr>
            <a:spLocks noGrp="1"/>
          </p:cNvSpPr>
          <p:nvPr>
            <p:ph type="body" sz="quarter" idx="10"/>
          </p:nvPr>
        </p:nvSpPr>
        <p:spPr>
          <a:xfrm>
            <a:off x="164892" y="69485"/>
            <a:ext cx="12606728" cy="1219770"/>
          </a:xfrm>
          <a:ln w="38100">
            <a:solidFill>
              <a:schemeClr val="accent2">
                <a:lumMod val="75000"/>
              </a:schemeClr>
            </a:solidFill>
          </a:ln>
        </p:spPr>
        <p:txBody>
          <a:bodyPr/>
          <a:lstStyle/>
          <a:p>
            <a:pPr algn="ctr"/>
            <a:r>
              <a:rPr lang="en-US" dirty="0">
                <a:solidFill>
                  <a:schemeClr val="accent2">
                    <a:lumMod val="60000"/>
                    <a:lumOff val="40000"/>
                  </a:schemeClr>
                </a:solidFill>
              </a:rPr>
              <a:t>    </a:t>
            </a:r>
            <a:r>
              <a:rPr lang="en-US" sz="3200" dirty="0">
                <a:solidFill>
                  <a:schemeClr val="accent3">
                    <a:lumMod val="75000"/>
                  </a:schemeClr>
                </a:solidFill>
              </a:rPr>
              <a:t>LIFEBITMAPS PROJECT</a:t>
            </a:r>
          </a:p>
        </p:txBody>
      </p:sp>
      <p:pic>
        <p:nvPicPr>
          <p:cNvPr id="4" name="Picture 3" descr="life"/>
          <p:cNvPicPr/>
          <p:nvPr/>
        </p:nvPicPr>
        <p:blipFill>
          <a:blip r:embed="rId2">
            <a:extLst>
              <a:ext uri="{28A0092B-C50C-407E-A947-70E740481C1C}">
                <a14:useLocalDpi xmlns:a14="http://schemas.microsoft.com/office/drawing/2010/main" val="0"/>
              </a:ext>
            </a:extLst>
          </a:blip>
          <a:srcRect/>
          <a:stretch>
            <a:fillRect/>
          </a:stretch>
        </p:blipFill>
        <p:spPr bwMode="auto">
          <a:xfrm>
            <a:off x="11304809" y="69485"/>
            <a:ext cx="1466811" cy="1225750"/>
          </a:xfrm>
          <a:prstGeom prst="rect">
            <a:avLst/>
          </a:prstGeom>
          <a:noFill/>
          <a:ln w="9525">
            <a:noFill/>
            <a:miter lim="800000"/>
            <a:headEnd/>
            <a:tailEnd/>
          </a:ln>
        </p:spPr>
      </p:pic>
      <p:sp>
        <p:nvSpPr>
          <p:cNvPr id="7" name="CasellaDiTesto 6">
            <a:extLst>
              <a:ext uri="{FF2B5EF4-FFF2-40B4-BE49-F238E27FC236}">
                <a16:creationId xmlns:a16="http://schemas.microsoft.com/office/drawing/2014/main" id="{D9175014-F586-7B4B-9AC5-4E29F5978D2D}"/>
              </a:ext>
            </a:extLst>
          </p:cNvPr>
          <p:cNvSpPr txBox="1"/>
          <p:nvPr/>
        </p:nvSpPr>
        <p:spPr>
          <a:xfrm>
            <a:off x="625936" y="1941095"/>
            <a:ext cx="5437707" cy="646331"/>
          </a:xfrm>
          <a:prstGeom prst="rect">
            <a:avLst/>
          </a:prstGeom>
          <a:noFill/>
        </p:spPr>
        <p:txBody>
          <a:bodyPr wrap="none" rtlCol="0">
            <a:spAutoFit/>
          </a:bodyPr>
          <a:lstStyle/>
          <a:p>
            <a:pPr marL="571500" indent="-571500">
              <a:buFont typeface="Arial" panose="020B0604020202020204" pitchFamily="34" charset="0"/>
              <a:buChar char="•"/>
            </a:pPr>
            <a:r>
              <a:rPr lang="en-US" dirty="0" err="1"/>
              <a:t>Lfoundry</a:t>
            </a:r>
            <a:r>
              <a:rPr lang="en-US" dirty="0"/>
              <a:t> depurator tests</a:t>
            </a:r>
          </a:p>
        </p:txBody>
      </p:sp>
      <p:pic>
        <p:nvPicPr>
          <p:cNvPr id="8" name="Immagine 7">
            <a:extLst>
              <a:ext uri="{FF2B5EF4-FFF2-40B4-BE49-F238E27FC236}">
                <a16:creationId xmlns:a16="http://schemas.microsoft.com/office/drawing/2014/main" id="{A0C488F0-4987-1347-B40B-46BBA8A1FE41}"/>
              </a:ext>
            </a:extLst>
          </p:cNvPr>
          <p:cNvPicPr/>
          <p:nvPr/>
        </p:nvPicPr>
        <p:blipFill>
          <a:blip r:embed="rId3" cstate="print"/>
          <a:srcRect/>
          <a:stretch>
            <a:fillRect/>
          </a:stretch>
        </p:blipFill>
        <p:spPr bwMode="auto">
          <a:xfrm>
            <a:off x="778755" y="2828058"/>
            <a:ext cx="11181053" cy="6348026"/>
          </a:xfrm>
          <a:prstGeom prst="rect">
            <a:avLst/>
          </a:prstGeom>
          <a:noFill/>
        </p:spPr>
      </p:pic>
    </p:spTree>
    <p:extLst>
      <p:ext uri="{BB962C8B-B14F-4D97-AF65-F5344CB8AC3E}">
        <p14:creationId xmlns:p14="http://schemas.microsoft.com/office/powerpoint/2010/main" val="28919830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42000">
              <a:schemeClr val="accent5">
                <a:lumMod val="0"/>
                <a:lumOff val="100000"/>
              </a:schemeClr>
            </a:gs>
            <a:gs pos="100000">
              <a:schemeClr val="accent5">
                <a:lumMod val="100000"/>
              </a:schemeClr>
            </a:gs>
          </a:gsLst>
          <a:lin ang="2700000" scaled="1"/>
          <a:tileRect/>
        </a:gradFill>
        <a:effectLst/>
      </p:bgPr>
    </p:bg>
    <p:spTree>
      <p:nvGrpSpPr>
        <p:cNvPr id="1" name=""/>
        <p:cNvGrpSpPr/>
        <p:nvPr/>
      </p:nvGrpSpPr>
      <p:grpSpPr>
        <a:xfrm>
          <a:off x="0" y="0"/>
          <a:ext cx="0" cy="0"/>
          <a:chOff x="0" y="0"/>
          <a:chExt cx="0" cy="0"/>
        </a:xfrm>
      </p:grpSpPr>
      <p:sp>
        <p:nvSpPr>
          <p:cNvPr id="3" name="Text Placeholder 18"/>
          <p:cNvSpPr>
            <a:spLocks noGrp="1"/>
          </p:cNvSpPr>
          <p:nvPr>
            <p:ph type="body" sz="quarter" idx="10"/>
          </p:nvPr>
        </p:nvSpPr>
        <p:spPr>
          <a:xfrm>
            <a:off x="164892" y="69485"/>
            <a:ext cx="12606728" cy="1219770"/>
          </a:xfrm>
          <a:ln w="38100">
            <a:solidFill>
              <a:schemeClr val="accent2">
                <a:lumMod val="75000"/>
              </a:schemeClr>
            </a:solidFill>
          </a:ln>
        </p:spPr>
        <p:txBody>
          <a:bodyPr/>
          <a:lstStyle/>
          <a:p>
            <a:pPr algn="ctr"/>
            <a:r>
              <a:rPr lang="en-US" dirty="0">
                <a:solidFill>
                  <a:schemeClr val="accent2">
                    <a:lumMod val="60000"/>
                    <a:lumOff val="40000"/>
                  </a:schemeClr>
                </a:solidFill>
              </a:rPr>
              <a:t>    </a:t>
            </a:r>
            <a:r>
              <a:rPr lang="en-US" sz="3200" dirty="0">
                <a:solidFill>
                  <a:schemeClr val="accent3">
                    <a:lumMod val="75000"/>
                  </a:schemeClr>
                </a:solidFill>
              </a:rPr>
              <a:t>LIFEBITMAPS PROJECT</a:t>
            </a:r>
          </a:p>
        </p:txBody>
      </p:sp>
      <p:pic>
        <p:nvPicPr>
          <p:cNvPr id="4" name="Picture 3" descr="life"/>
          <p:cNvPicPr/>
          <p:nvPr/>
        </p:nvPicPr>
        <p:blipFill>
          <a:blip r:embed="rId2">
            <a:extLst>
              <a:ext uri="{28A0092B-C50C-407E-A947-70E740481C1C}">
                <a14:useLocalDpi xmlns:a14="http://schemas.microsoft.com/office/drawing/2010/main" val="0"/>
              </a:ext>
            </a:extLst>
          </a:blip>
          <a:srcRect/>
          <a:stretch>
            <a:fillRect/>
          </a:stretch>
        </p:blipFill>
        <p:spPr bwMode="auto">
          <a:xfrm>
            <a:off x="11304809" y="69485"/>
            <a:ext cx="1466811" cy="1225750"/>
          </a:xfrm>
          <a:prstGeom prst="rect">
            <a:avLst/>
          </a:prstGeom>
          <a:noFill/>
          <a:ln w="9525">
            <a:noFill/>
            <a:miter lim="800000"/>
            <a:headEnd/>
            <a:tailEnd/>
          </a:ln>
        </p:spPr>
      </p:pic>
      <p:sp>
        <p:nvSpPr>
          <p:cNvPr id="7" name="CasellaDiTesto 6">
            <a:extLst>
              <a:ext uri="{FF2B5EF4-FFF2-40B4-BE49-F238E27FC236}">
                <a16:creationId xmlns:a16="http://schemas.microsoft.com/office/drawing/2014/main" id="{D9175014-F586-7B4B-9AC5-4E29F5978D2D}"/>
              </a:ext>
            </a:extLst>
          </p:cNvPr>
          <p:cNvSpPr txBox="1"/>
          <p:nvPr/>
        </p:nvSpPr>
        <p:spPr>
          <a:xfrm>
            <a:off x="625936" y="1941095"/>
            <a:ext cx="5437707" cy="646331"/>
          </a:xfrm>
          <a:prstGeom prst="rect">
            <a:avLst/>
          </a:prstGeom>
          <a:noFill/>
        </p:spPr>
        <p:txBody>
          <a:bodyPr wrap="none" rtlCol="0">
            <a:spAutoFit/>
          </a:bodyPr>
          <a:lstStyle/>
          <a:p>
            <a:pPr marL="571500" indent="-571500">
              <a:buFont typeface="Arial" panose="020B0604020202020204" pitchFamily="34" charset="0"/>
              <a:buChar char="•"/>
            </a:pPr>
            <a:r>
              <a:rPr lang="en-US" dirty="0" err="1"/>
              <a:t>Lfoundry</a:t>
            </a:r>
            <a:r>
              <a:rPr lang="en-US" dirty="0"/>
              <a:t> depurator tests</a:t>
            </a:r>
          </a:p>
        </p:txBody>
      </p:sp>
      <p:pic>
        <p:nvPicPr>
          <p:cNvPr id="6" name="Immagine 5">
            <a:extLst>
              <a:ext uri="{FF2B5EF4-FFF2-40B4-BE49-F238E27FC236}">
                <a16:creationId xmlns:a16="http://schemas.microsoft.com/office/drawing/2014/main" id="{62E536C3-C9BD-5E48-8D85-16391E22A1DF}"/>
              </a:ext>
            </a:extLst>
          </p:cNvPr>
          <p:cNvPicPr/>
          <p:nvPr/>
        </p:nvPicPr>
        <p:blipFill>
          <a:blip r:embed="rId3" cstate="print"/>
          <a:srcRect/>
          <a:stretch>
            <a:fillRect/>
          </a:stretch>
        </p:blipFill>
        <p:spPr bwMode="auto">
          <a:xfrm>
            <a:off x="818147" y="3239267"/>
            <a:ext cx="11823032" cy="5952860"/>
          </a:xfrm>
          <a:prstGeom prst="rect">
            <a:avLst/>
          </a:prstGeom>
          <a:noFill/>
        </p:spPr>
      </p:pic>
    </p:spTree>
    <p:extLst>
      <p:ext uri="{BB962C8B-B14F-4D97-AF65-F5344CB8AC3E}">
        <p14:creationId xmlns:p14="http://schemas.microsoft.com/office/powerpoint/2010/main" val="40048720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42000">
              <a:schemeClr val="accent5">
                <a:lumMod val="0"/>
                <a:lumOff val="100000"/>
              </a:schemeClr>
            </a:gs>
            <a:gs pos="100000">
              <a:schemeClr val="accent5">
                <a:lumMod val="100000"/>
              </a:schemeClr>
            </a:gs>
          </a:gsLst>
          <a:lin ang="2700000" scaled="1"/>
          <a:tileRect/>
        </a:gradFill>
        <a:effectLst/>
      </p:bgPr>
    </p:bg>
    <p:spTree>
      <p:nvGrpSpPr>
        <p:cNvPr id="1" name=""/>
        <p:cNvGrpSpPr/>
        <p:nvPr/>
      </p:nvGrpSpPr>
      <p:grpSpPr>
        <a:xfrm>
          <a:off x="0" y="0"/>
          <a:ext cx="0" cy="0"/>
          <a:chOff x="0" y="0"/>
          <a:chExt cx="0" cy="0"/>
        </a:xfrm>
      </p:grpSpPr>
      <p:sp>
        <p:nvSpPr>
          <p:cNvPr id="3" name="Text Placeholder 18"/>
          <p:cNvSpPr>
            <a:spLocks noGrp="1"/>
          </p:cNvSpPr>
          <p:nvPr>
            <p:ph type="body" sz="quarter" idx="10"/>
          </p:nvPr>
        </p:nvSpPr>
        <p:spPr>
          <a:xfrm>
            <a:off x="164892" y="69485"/>
            <a:ext cx="12606728" cy="1219770"/>
          </a:xfrm>
          <a:ln w="38100">
            <a:solidFill>
              <a:schemeClr val="accent2">
                <a:lumMod val="75000"/>
              </a:schemeClr>
            </a:solidFill>
          </a:ln>
        </p:spPr>
        <p:txBody>
          <a:bodyPr/>
          <a:lstStyle/>
          <a:p>
            <a:pPr algn="ctr"/>
            <a:r>
              <a:rPr lang="en-US" dirty="0">
                <a:solidFill>
                  <a:schemeClr val="accent2">
                    <a:lumMod val="60000"/>
                    <a:lumOff val="40000"/>
                  </a:schemeClr>
                </a:solidFill>
              </a:rPr>
              <a:t>    </a:t>
            </a:r>
            <a:r>
              <a:rPr lang="en-US" sz="3200" dirty="0">
                <a:solidFill>
                  <a:schemeClr val="accent3">
                    <a:lumMod val="75000"/>
                  </a:schemeClr>
                </a:solidFill>
              </a:rPr>
              <a:t>LIFEBITMAPS PROJECT</a:t>
            </a:r>
          </a:p>
        </p:txBody>
      </p:sp>
      <p:pic>
        <p:nvPicPr>
          <p:cNvPr id="4" name="Picture 3" descr="life"/>
          <p:cNvPicPr/>
          <p:nvPr/>
        </p:nvPicPr>
        <p:blipFill>
          <a:blip r:embed="rId2">
            <a:extLst>
              <a:ext uri="{28A0092B-C50C-407E-A947-70E740481C1C}">
                <a14:useLocalDpi xmlns:a14="http://schemas.microsoft.com/office/drawing/2010/main" val="0"/>
              </a:ext>
            </a:extLst>
          </a:blip>
          <a:srcRect/>
          <a:stretch>
            <a:fillRect/>
          </a:stretch>
        </p:blipFill>
        <p:spPr bwMode="auto">
          <a:xfrm>
            <a:off x="11304809" y="69485"/>
            <a:ext cx="1466811" cy="1225750"/>
          </a:xfrm>
          <a:prstGeom prst="rect">
            <a:avLst/>
          </a:prstGeom>
          <a:noFill/>
          <a:ln w="9525">
            <a:noFill/>
            <a:miter lim="800000"/>
            <a:headEnd/>
            <a:tailEnd/>
          </a:ln>
        </p:spPr>
      </p:pic>
      <p:sp>
        <p:nvSpPr>
          <p:cNvPr id="7" name="CasellaDiTesto 6">
            <a:extLst>
              <a:ext uri="{FF2B5EF4-FFF2-40B4-BE49-F238E27FC236}">
                <a16:creationId xmlns:a16="http://schemas.microsoft.com/office/drawing/2014/main" id="{D9175014-F586-7B4B-9AC5-4E29F5978D2D}"/>
              </a:ext>
            </a:extLst>
          </p:cNvPr>
          <p:cNvSpPr txBox="1"/>
          <p:nvPr/>
        </p:nvSpPr>
        <p:spPr>
          <a:xfrm>
            <a:off x="794430" y="1941095"/>
            <a:ext cx="3432350" cy="646331"/>
          </a:xfrm>
          <a:prstGeom prst="rect">
            <a:avLst/>
          </a:prstGeom>
          <a:noFill/>
        </p:spPr>
        <p:txBody>
          <a:bodyPr wrap="none" rtlCol="0">
            <a:spAutoFit/>
          </a:bodyPr>
          <a:lstStyle/>
          <a:p>
            <a:pPr marL="571500" indent="-571500">
              <a:buFont typeface="Arial" panose="020B0604020202020204" pitchFamily="34" charset="0"/>
              <a:buChar char="•"/>
            </a:pPr>
            <a:r>
              <a:rPr lang="en-US" dirty="0"/>
              <a:t>SEZ treatment</a:t>
            </a:r>
          </a:p>
        </p:txBody>
      </p:sp>
      <p:graphicFrame>
        <p:nvGraphicFramePr>
          <p:cNvPr id="9" name="Tabella 8">
            <a:extLst>
              <a:ext uri="{FF2B5EF4-FFF2-40B4-BE49-F238E27FC236}">
                <a16:creationId xmlns:a16="http://schemas.microsoft.com/office/drawing/2014/main" id="{FE7F9B99-950F-9A4D-8031-F73401138514}"/>
              </a:ext>
            </a:extLst>
          </p:cNvPr>
          <p:cNvGraphicFramePr>
            <a:graphicFrameLocks noGrp="1"/>
          </p:cNvGraphicFramePr>
          <p:nvPr>
            <p:extLst>
              <p:ext uri="{D42A27DB-BD31-4B8C-83A1-F6EECF244321}">
                <p14:modId xmlns:p14="http://schemas.microsoft.com/office/powerpoint/2010/main" val="2020314541"/>
              </p:ext>
            </p:extLst>
          </p:nvPr>
        </p:nvGraphicFramePr>
        <p:xfrm>
          <a:off x="301120" y="2843005"/>
          <a:ext cx="11217275" cy="2728977"/>
        </p:xfrm>
        <a:graphic>
          <a:graphicData uri="http://schemas.openxmlformats.org/drawingml/2006/table">
            <a:tbl>
              <a:tblPr firstRow="1" firstCol="1" bandRow="1" bandCol="1">
                <a:tableStyleId>{5940675A-B579-460E-94D1-54222C63F5DA}</a:tableStyleId>
              </a:tblPr>
              <a:tblGrid>
                <a:gridCol w="1669131">
                  <a:extLst>
                    <a:ext uri="{9D8B030D-6E8A-4147-A177-3AD203B41FA5}">
                      <a16:colId xmlns:a16="http://schemas.microsoft.com/office/drawing/2014/main" val="696333079"/>
                    </a:ext>
                  </a:extLst>
                </a:gridCol>
                <a:gridCol w="1431324">
                  <a:extLst>
                    <a:ext uri="{9D8B030D-6E8A-4147-A177-3AD203B41FA5}">
                      <a16:colId xmlns:a16="http://schemas.microsoft.com/office/drawing/2014/main" val="1876003160"/>
                    </a:ext>
                  </a:extLst>
                </a:gridCol>
                <a:gridCol w="2268133">
                  <a:extLst>
                    <a:ext uri="{9D8B030D-6E8A-4147-A177-3AD203B41FA5}">
                      <a16:colId xmlns:a16="http://schemas.microsoft.com/office/drawing/2014/main" val="178867812"/>
                    </a:ext>
                  </a:extLst>
                </a:gridCol>
                <a:gridCol w="2149230">
                  <a:extLst>
                    <a:ext uri="{9D8B030D-6E8A-4147-A177-3AD203B41FA5}">
                      <a16:colId xmlns:a16="http://schemas.microsoft.com/office/drawing/2014/main" val="318730176"/>
                    </a:ext>
                  </a:extLst>
                </a:gridCol>
                <a:gridCol w="2268133">
                  <a:extLst>
                    <a:ext uri="{9D8B030D-6E8A-4147-A177-3AD203B41FA5}">
                      <a16:colId xmlns:a16="http://schemas.microsoft.com/office/drawing/2014/main" val="1379395125"/>
                    </a:ext>
                  </a:extLst>
                </a:gridCol>
                <a:gridCol w="1431324">
                  <a:extLst>
                    <a:ext uri="{9D8B030D-6E8A-4147-A177-3AD203B41FA5}">
                      <a16:colId xmlns:a16="http://schemas.microsoft.com/office/drawing/2014/main" val="1248335234"/>
                    </a:ext>
                  </a:extLst>
                </a:gridCol>
              </a:tblGrid>
              <a:tr h="0">
                <a:tc rowSpan="2">
                  <a:txBody>
                    <a:bodyPr/>
                    <a:lstStyle/>
                    <a:p>
                      <a:pPr algn="just">
                        <a:lnSpc>
                          <a:spcPct val="107000"/>
                        </a:lnSpc>
                        <a:spcAft>
                          <a:spcPts val="600"/>
                        </a:spcAft>
                      </a:pPr>
                      <a:r>
                        <a:rPr lang="en-US" sz="2400">
                          <a:effectLst/>
                        </a:rPr>
                        <a:t>Date</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a:lnSpc>
                          <a:spcPct val="107000"/>
                        </a:lnSpc>
                        <a:spcAft>
                          <a:spcPts val="600"/>
                        </a:spcAft>
                      </a:pPr>
                      <a:r>
                        <a:rPr lang="en-US" sz="2400">
                          <a:effectLst/>
                        </a:rPr>
                        <a:t>pH</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it-IT"/>
                    </a:p>
                  </a:txBody>
                  <a:tcPr/>
                </a:tc>
                <a:tc rowSpan="2">
                  <a:txBody>
                    <a:bodyPr/>
                    <a:lstStyle/>
                    <a:p>
                      <a:pPr algn="ctr">
                        <a:lnSpc>
                          <a:spcPct val="107000"/>
                        </a:lnSpc>
                        <a:spcAft>
                          <a:spcPts val="600"/>
                        </a:spcAft>
                      </a:pPr>
                      <a:r>
                        <a:rPr lang="en-US" sz="2400">
                          <a:effectLst/>
                        </a:rPr>
                        <a:t>Volume of</a:t>
                      </a:r>
                      <a:endParaRPr lang="it-IT" sz="2400">
                        <a:effectLst/>
                      </a:endParaRPr>
                    </a:p>
                    <a:p>
                      <a:pPr algn="ctr">
                        <a:lnSpc>
                          <a:spcPct val="107000"/>
                        </a:lnSpc>
                        <a:spcAft>
                          <a:spcPts val="600"/>
                        </a:spcAft>
                      </a:pPr>
                      <a:r>
                        <a:rPr lang="en-US" sz="2400">
                          <a:effectLst/>
                        </a:rPr>
                        <a:t>wastewater, L</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a:lnSpc>
                          <a:spcPct val="107000"/>
                        </a:lnSpc>
                        <a:spcAft>
                          <a:spcPts val="600"/>
                        </a:spcAft>
                      </a:pPr>
                      <a:r>
                        <a:rPr lang="en-US" sz="2400">
                          <a:effectLst/>
                        </a:rPr>
                        <a:t>Reagent</a:t>
                      </a:r>
                      <a:endParaRPr lang="it-IT" sz="2400">
                        <a:effectLst/>
                      </a:endParaRPr>
                    </a:p>
                    <a:p>
                      <a:pPr algn="ctr">
                        <a:lnSpc>
                          <a:spcPct val="107000"/>
                        </a:lnSpc>
                        <a:spcAft>
                          <a:spcPts val="600"/>
                        </a:spcAft>
                      </a:pPr>
                      <a:r>
                        <a:rPr lang="en-US" sz="2400">
                          <a:effectLst/>
                        </a:rPr>
                        <a:t>consumption, kg</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it-IT"/>
                    </a:p>
                  </a:txBody>
                  <a:tcPr/>
                </a:tc>
                <a:extLst>
                  <a:ext uri="{0D108BD9-81ED-4DB2-BD59-A6C34878D82A}">
                    <a16:rowId xmlns:a16="http://schemas.microsoft.com/office/drawing/2014/main" val="1566406623"/>
                  </a:ext>
                </a:extLst>
              </a:tr>
              <a:tr h="282575">
                <a:tc vMerge="1">
                  <a:txBody>
                    <a:bodyPr/>
                    <a:lstStyle/>
                    <a:p>
                      <a:endParaRPr lang="it-IT"/>
                    </a:p>
                  </a:txBody>
                  <a:tcPr/>
                </a:tc>
                <a:tc>
                  <a:txBody>
                    <a:bodyPr/>
                    <a:lstStyle/>
                    <a:p>
                      <a:pPr algn="ctr">
                        <a:lnSpc>
                          <a:spcPct val="107000"/>
                        </a:lnSpc>
                        <a:spcAft>
                          <a:spcPts val="600"/>
                        </a:spcAft>
                      </a:pPr>
                      <a:r>
                        <a:rPr lang="en-US" sz="2400">
                          <a:effectLst/>
                        </a:rPr>
                        <a:t>initial</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US" sz="2400">
                          <a:effectLst/>
                        </a:rPr>
                        <a:t>final</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it-IT"/>
                    </a:p>
                  </a:txBody>
                  <a:tcPr/>
                </a:tc>
                <a:tc>
                  <a:txBody>
                    <a:bodyPr/>
                    <a:lstStyle/>
                    <a:p>
                      <a:pPr algn="ctr">
                        <a:lnSpc>
                          <a:spcPct val="107000"/>
                        </a:lnSpc>
                        <a:spcAft>
                          <a:spcPts val="600"/>
                        </a:spcAft>
                      </a:pPr>
                      <a:r>
                        <a:rPr lang="en-US" sz="2400">
                          <a:effectLst/>
                        </a:rPr>
                        <a:t>Al</a:t>
                      </a:r>
                      <a:r>
                        <a:rPr lang="en-US" sz="2400" baseline="-25000">
                          <a:effectLst/>
                        </a:rPr>
                        <a:t>2</a:t>
                      </a:r>
                      <a:r>
                        <a:rPr lang="en-US" sz="2400">
                          <a:effectLst/>
                        </a:rPr>
                        <a:t>(SO</a:t>
                      </a:r>
                      <a:r>
                        <a:rPr lang="en-US" sz="2400" baseline="-25000">
                          <a:effectLst/>
                        </a:rPr>
                        <a:t>4</a:t>
                      </a:r>
                      <a:r>
                        <a:rPr lang="en-US" sz="2400">
                          <a:effectLst/>
                        </a:rPr>
                        <a:t>)</a:t>
                      </a:r>
                      <a:r>
                        <a:rPr lang="en-US" sz="2400" baseline="-25000">
                          <a:effectLst/>
                        </a:rPr>
                        <a:t>3</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US" sz="2400">
                          <a:effectLst/>
                        </a:rPr>
                        <a:t>Ca(OH)</a:t>
                      </a:r>
                      <a:r>
                        <a:rPr lang="en-US" sz="2400" baseline="-25000">
                          <a:effectLst/>
                        </a:rPr>
                        <a:t>2</a:t>
                      </a:r>
                      <a:r>
                        <a:rPr lang="en-US" sz="2400">
                          <a:effectLst/>
                        </a:rPr>
                        <a:t>, 16%</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64720592"/>
                  </a:ext>
                </a:extLst>
              </a:tr>
              <a:tr h="0">
                <a:tc>
                  <a:txBody>
                    <a:bodyPr/>
                    <a:lstStyle/>
                    <a:p>
                      <a:pPr algn="just">
                        <a:lnSpc>
                          <a:spcPct val="107000"/>
                        </a:lnSpc>
                        <a:spcAft>
                          <a:spcPts val="600"/>
                        </a:spcAft>
                      </a:pPr>
                      <a:r>
                        <a:rPr lang="en-US" sz="2400">
                          <a:effectLst/>
                        </a:rPr>
                        <a:t>24/09/18</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600"/>
                        </a:spcAft>
                      </a:pPr>
                      <a:r>
                        <a:rPr lang="en-US" sz="2400">
                          <a:effectLst/>
                        </a:rPr>
                        <a:t>1.5</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600"/>
                        </a:spcAft>
                      </a:pPr>
                      <a:r>
                        <a:rPr lang="en-US" sz="2400">
                          <a:effectLst/>
                        </a:rPr>
                        <a:t>4.5</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600"/>
                        </a:spcAft>
                      </a:pPr>
                      <a:r>
                        <a:rPr lang="en-US" sz="2400">
                          <a:effectLst/>
                        </a:rPr>
                        <a:t>102.14</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600"/>
                        </a:spcAft>
                      </a:pPr>
                      <a:r>
                        <a:rPr lang="en-US" sz="2400">
                          <a:effectLst/>
                        </a:rPr>
                        <a:t>3.00</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600"/>
                        </a:spcAft>
                      </a:pPr>
                      <a:r>
                        <a:rPr lang="en-US" sz="2400">
                          <a:effectLst/>
                        </a:rPr>
                        <a:t>200.0</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13965463"/>
                  </a:ext>
                </a:extLst>
              </a:tr>
              <a:tr h="0">
                <a:tc>
                  <a:txBody>
                    <a:bodyPr/>
                    <a:lstStyle/>
                    <a:p>
                      <a:pPr algn="just">
                        <a:lnSpc>
                          <a:spcPct val="107000"/>
                        </a:lnSpc>
                        <a:spcAft>
                          <a:spcPts val="600"/>
                        </a:spcAft>
                      </a:pPr>
                      <a:r>
                        <a:rPr lang="en-US" sz="2400">
                          <a:effectLst/>
                        </a:rPr>
                        <a:t>8/11/18</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600"/>
                        </a:spcAft>
                      </a:pPr>
                      <a:r>
                        <a:rPr lang="en-US" sz="2400">
                          <a:effectLst/>
                        </a:rPr>
                        <a:t>1.5</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600"/>
                        </a:spcAft>
                      </a:pPr>
                      <a:r>
                        <a:rPr lang="en-US" sz="2400">
                          <a:effectLst/>
                        </a:rPr>
                        <a:t>4.9</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600"/>
                        </a:spcAft>
                      </a:pPr>
                      <a:r>
                        <a:rPr lang="en-US" sz="2400">
                          <a:effectLst/>
                        </a:rPr>
                        <a:t>99.10</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600"/>
                        </a:spcAft>
                      </a:pPr>
                      <a:r>
                        <a:rPr lang="en-US" sz="2400">
                          <a:effectLst/>
                        </a:rPr>
                        <a:t>3.04</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600"/>
                        </a:spcAft>
                      </a:pPr>
                      <a:r>
                        <a:rPr lang="en-US" sz="2400">
                          <a:effectLst/>
                        </a:rPr>
                        <a:t>95.4</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69568797"/>
                  </a:ext>
                </a:extLst>
              </a:tr>
              <a:tr h="0">
                <a:tc>
                  <a:txBody>
                    <a:bodyPr/>
                    <a:lstStyle/>
                    <a:p>
                      <a:pPr algn="just">
                        <a:lnSpc>
                          <a:spcPct val="107000"/>
                        </a:lnSpc>
                        <a:spcAft>
                          <a:spcPts val="600"/>
                        </a:spcAft>
                      </a:pPr>
                      <a:r>
                        <a:rPr lang="en-US" sz="2400" dirty="0">
                          <a:effectLst/>
                        </a:rPr>
                        <a:t>15/11/18</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600"/>
                        </a:spcAft>
                      </a:pPr>
                      <a:r>
                        <a:rPr lang="en-US" sz="2400">
                          <a:effectLst/>
                        </a:rPr>
                        <a:t>1.5</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600"/>
                        </a:spcAft>
                      </a:pPr>
                      <a:r>
                        <a:rPr lang="en-US" sz="2400">
                          <a:effectLst/>
                        </a:rPr>
                        <a:t>5.2</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600"/>
                        </a:spcAft>
                      </a:pPr>
                      <a:r>
                        <a:rPr lang="en-US" sz="2400">
                          <a:effectLst/>
                        </a:rPr>
                        <a:t>101.3</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600"/>
                        </a:spcAft>
                      </a:pPr>
                      <a:r>
                        <a:rPr lang="en-US" sz="2400">
                          <a:effectLst/>
                        </a:rPr>
                        <a:t>3.00</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600"/>
                        </a:spcAft>
                      </a:pPr>
                      <a:r>
                        <a:rPr lang="en-US" sz="2400" dirty="0">
                          <a:effectLst/>
                        </a:rPr>
                        <a:t>144.3</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94954454"/>
                  </a:ext>
                </a:extLst>
              </a:tr>
            </a:tbl>
          </a:graphicData>
        </a:graphic>
      </p:graphicFrame>
      <p:sp>
        <p:nvSpPr>
          <p:cNvPr id="10" name="Rectangle 2">
            <a:extLst>
              <a:ext uri="{FF2B5EF4-FFF2-40B4-BE49-F238E27FC236}">
                <a16:creationId xmlns:a16="http://schemas.microsoft.com/office/drawing/2014/main" id="{64BC6ED0-0837-CB44-A2E9-8A7F9B8017EB}"/>
              </a:ext>
            </a:extLst>
          </p:cNvPr>
          <p:cNvSpPr>
            <a:spLocks noChangeArrowheads="1"/>
          </p:cNvSpPr>
          <p:nvPr/>
        </p:nvSpPr>
        <p:spPr bwMode="auto">
          <a:xfrm>
            <a:off x="7823573" y="2299717"/>
            <a:ext cx="518122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it-IT" sz="24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Reagent consumption for SEZ treatment</a:t>
            </a:r>
            <a:endParaRPr kumimoji="0" lang="en-GB" altLang="it-IT"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it-IT" sz="2400" b="0" i="0" u="none" strike="noStrike" cap="none" normalizeH="0" baseline="0" dirty="0">
              <a:ln>
                <a:noFill/>
              </a:ln>
              <a:solidFill>
                <a:schemeClr val="tx1"/>
              </a:solidFill>
              <a:effectLst/>
              <a:latin typeface="Arial" panose="020B0604020202020204" pitchFamily="34" charset="0"/>
            </a:endParaRPr>
          </a:p>
        </p:txBody>
      </p:sp>
      <p:graphicFrame>
        <p:nvGraphicFramePr>
          <p:cNvPr id="11" name="Tabella 10">
            <a:extLst>
              <a:ext uri="{FF2B5EF4-FFF2-40B4-BE49-F238E27FC236}">
                <a16:creationId xmlns:a16="http://schemas.microsoft.com/office/drawing/2014/main" id="{B4495E71-7C23-694F-B77D-D262048ADE92}"/>
              </a:ext>
            </a:extLst>
          </p:cNvPr>
          <p:cNvGraphicFramePr>
            <a:graphicFrameLocks noGrp="1"/>
          </p:cNvGraphicFramePr>
          <p:nvPr>
            <p:extLst>
              <p:ext uri="{D42A27DB-BD31-4B8C-83A1-F6EECF244321}">
                <p14:modId xmlns:p14="http://schemas.microsoft.com/office/powerpoint/2010/main" val="2752421595"/>
              </p:ext>
            </p:extLst>
          </p:nvPr>
        </p:nvGraphicFramePr>
        <p:xfrm>
          <a:off x="301120" y="7156009"/>
          <a:ext cx="11217276" cy="2261426"/>
        </p:xfrm>
        <a:graphic>
          <a:graphicData uri="http://schemas.openxmlformats.org/drawingml/2006/table">
            <a:tbl>
              <a:tblPr firstRow="1" firstCol="1" bandRow="1" bandCol="1">
                <a:tableStyleId>{5940675A-B579-460E-94D1-54222C63F5DA}</a:tableStyleId>
              </a:tblPr>
              <a:tblGrid>
                <a:gridCol w="1535212">
                  <a:extLst>
                    <a:ext uri="{9D8B030D-6E8A-4147-A177-3AD203B41FA5}">
                      <a16:colId xmlns:a16="http://schemas.microsoft.com/office/drawing/2014/main" val="2046641369"/>
                    </a:ext>
                  </a:extLst>
                </a:gridCol>
                <a:gridCol w="1637559">
                  <a:extLst>
                    <a:ext uri="{9D8B030D-6E8A-4147-A177-3AD203B41FA5}">
                      <a16:colId xmlns:a16="http://schemas.microsoft.com/office/drawing/2014/main" val="3049743474"/>
                    </a:ext>
                  </a:extLst>
                </a:gridCol>
                <a:gridCol w="1535212">
                  <a:extLst>
                    <a:ext uri="{9D8B030D-6E8A-4147-A177-3AD203B41FA5}">
                      <a16:colId xmlns:a16="http://schemas.microsoft.com/office/drawing/2014/main" val="1879698129"/>
                    </a:ext>
                  </a:extLst>
                </a:gridCol>
                <a:gridCol w="1637559">
                  <a:extLst>
                    <a:ext uri="{9D8B030D-6E8A-4147-A177-3AD203B41FA5}">
                      <a16:colId xmlns:a16="http://schemas.microsoft.com/office/drawing/2014/main" val="2033685516"/>
                    </a:ext>
                  </a:extLst>
                </a:gridCol>
                <a:gridCol w="1023473">
                  <a:extLst>
                    <a:ext uri="{9D8B030D-6E8A-4147-A177-3AD203B41FA5}">
                      <a16:colId xmlns:a16="http://schemas.microsoft.com/office/drawing/2014/main" val="3273082511"/>
                    </a:ext>
                  </a:extLst>
                </a:gridCol>
                <a:gridCol w="695964">
                  <a:extLst>
                    <a:ext uri="{9D8B030D-6E8A-4147-A177-3AD203B41FA5}">
                      <a16:colId xmlns:a16="http://schemas.microsoft.com/office/drawing/2014/main" val="2055153340"/>
                    </a:ext>
                  </a:extLst>
                </a:gridCol>
                <a:gridCol w="1064412">
                  <a:extLst>
                    <a:ext uri="{9D8B030D-6E8A-4147-A177-3AD203B41FA5}">
                      <a16:colId xmlns:a16="http://schemas.microsoft.com/office/drawing/2014/main" val="1759372962"/>
                    </a:ext>
                  </a:extLst>
                </a:gridCol>
                <a:gridCol w="1064412">
                  <a:extLst>
                    <a:ext uri="{9D8B030D-6E8A-4147-A177-3AD203B41FA5}">
                      <a16:colId xmlns:a16="http://schemas.microsoft.com/office/drawing/2014/main" val="3448535349"/>
                    </a:ext>
                  </a:extLst>
                </a:gridCol>
                <a:gridCol w="1023473">
                  <a:extLst>
                    <a:ext uri="{9D8B030D-6E8A-4147-A177-3AD203B41FA5}">
                      <a16:colId xmlns:a16="http://schemas.microsoft.com/office/drawing/2014/main" val="2237069335"/>
                    </a:ext>
                  </a:extLst>
                </a:gridCol>
              </a:tblGrid>
              <a:tr h="192405">
                <a:tc rowSpan="3">
                  <a:txBody>
                    <a:bodyPr/>
                    <a:lstStyle/>
                    <a:p>
                      <a:pPr algn="just">
                        <a:lnSpc>
                          <a:spcPct val="107000"/>
                        </a:lnSpc>
                        <a:spcAft>
                          <a:spcPts val="600"/>
                        </a:spcAft>
                      </a:pPr>
                      <a:r>
                        <a:rPr lang="en-US" sz="2400">
                          <a:effectLst/>
                        </a:rPr>
                        <a:t>Date</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a:lnSpc>
                          <a:spcPct val="107000"/>
                        </a:lnSpc>
                        <a:spcAft>
                          <a:spcPts val="600"/>
                        </a:spcAft>
                      </a:pPr>
                      <a:r>
                        <a:rPr lang="en-US" sz="2400">
                          <a:effectLst/>
                        </a:rPr>
                        <a:t>Waste water</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it-IT"/>
                    </a:p>
                  </a:txBody>
                  <a:tcPr/>
                </a:tc>
                <a:tc gridSpan="6">
                  <a:txBody>
                    <a:bodyPr/>
                    <a:lstStyle/>
                    <a:p>
                      <a:pPr algn="ctr">
                        <a:lnSpc>
                          <a:spcPct val="107000"/>
                        </a:lnSpc>
                        <a:spcAft>
                          <a:spcPts val="600"/>
                        </a:spcAft>
                      </a:pPr>
                      <a:r>
                        <a:rPr lang="en-US" sz="2400" dirty="0">
                          <a:effectLst/>
                        </a:rPr>
                        <a:t>Precipitate, %</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3926987651"/>
                  </a:ext>
                </a:extLst>
              </a:tr>
              <a:tr h="323850">
                <a:tc vMerge="1">
                  <a:txBody>
                    <a:bodyPr/>
                    <a:lstStyle/>
                    <a:p>
                      <a:endParaRPr lang="it-IT"/>
                    </a:p>
                  </a:txBody>
                  <a:tcPr/>
                </a:tc>
                <a:tc gridSpan="2">
                  <a:txBody>
                    <a:bodyPr/>
                    <a:lstStyle/>
                    <a:p>
                      <a:pPr algn="ctr">
                        <a:lnSpc>
                          <a:spcPct val="107000"/>
                        </a:lnSpc>
                        <a:spcAft>
                          <a:spcPts val="600"/>
                        </a:spcAft>
                      </a:pPr>
                      <a:r>
                        <a:rPr lang="en-US" sz="2400">
                          <a:effectLst/>
                        </a:rPr>
                        <a:t>F, mg/L</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it-IT"/>
                    </a:p>
                  </a:txBody>
                  <a:tcPr/>
                </a:tc>
                <a:tc rowSpan="2">
                  <a:txBody>
                    <a:bodyPr/>
                    <a:lstStyle/>
                    <a:p>
                      <a:pPr algn="ctr">
                        <a:lnSpc>
                          <a:spcPct val="107000"/>
                        </a:lnSpc>
                        <a:spcAft>
                          <a:spcPts val="600"/>
                        </a:spcAft>
                      </a:pPr>
                      <a:r>
                        <a:rPr lang="en-US" sz="2400">
                          <a:effectLst/>
                        </a:rPr>
                        <a:t>Water content</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ct val="107000"/>
                        </a:lnSpc>
                        <a:spcAft>
                          <a:spcPts val="600"/>
                        </a:spcAft>
                      </a:pPr>
                      <a:r>
                        <a:rPr lang="en-US" sz="2400">
                          <a:effectLst/>
                        </a:rPr>
                        <a:t>Ca</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ct val="107000"/>
                        </a:lnSpc>
                        <a:spcAft>
                          <a:spcPts val="600"/>
                        </a:spcAft>
                      </a:pPr>
                      <a:r>
                        <a:rPr lang="en-US" sz="2400">
                          <a:effectLst/>
                        </a:rPr>
                        <a:t>Al</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ct val="107000"/>
                        </a:lnSpc>
                        <a:spcAft>
                          <a:spcPts val="600"/>
                        </a:spcAft>
                      </a:pPr>
                      <a:r>
                        <a:rPr lang="en-US" sz="2400">
                          <a:effectLst/>
                        </a:rPr>
                        <a:t>Na</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ct val="107000"/>
                        </a:lnSpc>
                        <a:spcAft>
                          <a:spcPts val="600"/>
                        </a:spcAft>
                      </a:pPr>
                      <a:r>
                        <a:rPr lang="en-US" sz="2400">
                          <a:effectLst/>
                        </a:rPr>
                        <a:t>P</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ct val="107000"/>
                        </a:lnSpc>
                        <a:spcAft>
                          <a:spcPts val="600"/>
                        </a:spcAft>
                      </a:pPr>
                      <a:r>
                        <a:rPr lang="en-US" sz="2400">
                          <a:effectLst/>
                        </a:rPr>
                        <a:t>S</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14820937"/>
                  </a:ext>
                </a:extLst>
              </a:tr>
              <a:tr h="282575">
                <a:tc vMerge="1">
                  <a:txBody>
                    <a:bodyPr/>
                    <a:lstStyle/>
                    <a:p>
                      <a:endParaRPr lang="it-IT"/>
                    </a:p>
                  </a:txBody>
                  <a:tcPr/>
                </a:tc>
                <a:tc>
                  <a:txBody>
                    <a:bodyPr/>
                    <a:lstStyle/>
                    <a:p>
                      <a:pPr algn="ctr">
                        <a:lnSpc>
                          <a:spcPct val="107000"/>
                        </a:lnSpc>
                        <a:spcAft>
                          <a:spcPts val="600"/>
                        </a:spcAft>
                      </a:pPr>
                      <a:r>
                        <a:rPr lang="en-US" sz="2400">
                          <a:effectLst/>
                        </a:rPr>
                        <a:t>initial</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US" sz="2400">
                          <a:effectLst/>
                        </a:rPr>
                        <a:t>final</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extLst>
                  <a:ext uri="{0D108BD9-81ED-4DB2-BD59-A6C34878D82A}">
                    <a16:rowId xmlns:a16="http://schemas.microsoft.com/office/drawing/2014/main" val="571450450"/>
                  </a:ext>
                </a:extLst>
              </a:tr>
              <a:tr h="0">
                <a:tc>
                  <a:txBody>
                    <a:bodyPr/>
                    <a:lstStyle/>
                    <a:p>
                      <a:pPr algn="just">
                        <a:lnSpc>
                          <a:spcPct val="107000"/>
                        </a:lnSpc>
                        <a:spcAft>
                          <a:spcPts val="600"/>
                        </a:spcAft>
                      </a:pPr>
                      <a:r>
                        <a:rPr lang="en-US" sz="2400">
                          <a:effectLst/>
                        </a:rPr>
                        <a:t>24/09/18</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600"/>
                        </a:spcAft>
                      </a:pPr>
                      <a:r>
                        <a:rPr lang="en-US" sz="2400">
                          <a:effectLst/>
                        </a:rPr>
                        <a:t>20600</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600"/>
                        </a:spcAft>
                      </a:pPr>
                      <a:r>
                        <a:rPr lang="en-US" sz="2400">
                          <a:effectLst/>
                        </a:rPr>
                        <a:t>7.8</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600"/>
                        </a:spcAft>
                      </a:pPr>
                      <a:r>
                        <a:rPr lang="en-US" sz="2400">
                          <a:effectLst/>
                        </a:rPr>
                        <a:t>65.5</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600"/>
                        </a:spcAft>
                      </a:pPr>
                      <a:r>
                        <a:rPr lang="en-US" sz="2400">
                          <a:effectLst/>
                        </a:rPr>
                        <a:t>62.1</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600"/>
                        </a:spcAft>
                      </a:pPr>
                      <a:r>
                        <a:rPr lang="en-US" sz="2400">
                          <a:effectLst/>
                        </a:rPr>
                        <a:t>3.5</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600"/>
                        </a:spcAft>
                      </a:pPr>
                      <a:r>
                        <a:rPr lang="en-US" sz="2400">
                          <a:effectLst/>
                        </a:rPr>
                        <a:t>6.8</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600"/>
                        </a:spcAft>
                      </a:pPr>
                      <a:r>
                        <a:rPr lang="en-US" sz="2400">
                          <a:effectLst/>
                        </a:rPr>
                        <a:t>19.2</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600"/>
                        </a:spcAft>
                      </a:pPr>
                      <a:r>
                        <a:rPr lang="en-US" sz="2400" dirty="0">
                          <a:effectLst/>
                        </a:rPr>
                        <a:t>7.7</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8210643"/>
                  </a:ext>
                </a:extLst>
              </a:tr>
              <a:tr h="0">
                <a:tc>
                  <a:txBody>
                    <a:bodyPr/>
                    <a:lstStyle/>
                    <a:p>
                      <a:pPr algn="just">
                        <a:lnSpc>
                          <a:spcPct val="107000"/>
                        </a:lnSpc>
                        <a:spcAft>
                          <a:spcPts val="600"/>
                        </a:spcAft>
                      </a:pPr>
                      <a:r>
                        <a:rPr lang="en-US" sz="2400">
                          <a:effectLst/>
                        </a:rPr>
                        <a:t>8/11/18</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600"/>
                        </a:spcAft>
                      </a:pPr>
                      <a:r>
                        <a:rPr lang="en-US" sz="2400">
                          <a:effectLst/>
                        </a:rPr>
                        <a:t>16400</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600"/>
                        </a:spcAft>
                      </a:pPr>
                      <a:r>
                        <a:rPr lang="en-US" sz="2400">
                          <a:effectLst/>
                        </a:rPr>
                        <a:t>9.6</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600"/>
                        </a:spcAft>
                      </a:pPr>
                      <a:r>
                        <a:rPr lang="en-US" sz="2400">
                          <a:effectLst/>
                        </a:rPr>
                        <a:t>56.4</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600"/>
                        </a:spcAft>
                      </a:pPr>
                      <a:r>
                        <a:rPr lang="en-US" sz="2400">
                          <a:effectLst/>
                        </a:rPr>
                        <a:t>58.5</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600"/>
                        </a:spcAft>
                      </a:pPr>
                      <a:r>
                        <a:rPr lang="en-US" sz="2400">
                          <a:effectLst/>
                        </a:rPr>
                        <a:t>4.6</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600"/>
                        </a:spcAft>
                      </a:pPr>
                      <a:r>
                        <a:rPr lang="en-US" sz="2400">
                          <a:effectLst/>
                        </a:rPr>
                        <a:t>6.8</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600"/>
                        </a:spcAft>
                      </a:pPr>
                      <a:r>
                        <a:rPr lang="en-US" sz="2400">
                          <a:effectLst/>
                        </a:rPr>
                        <a:t>19.4</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600"/>
                        </a:spcAft>
                      </a:pPr>
                      <a:r>
                        <a:rPr lang="en-US" sz="2400">
                          <a:effectLst/>
                        </a:rPr>
                        <a:t>10.1</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25698705"/>
                  </a:ext>
                </a:extLst>
              </a:tr>
              <a:tr h="0">
                <a:tc>
                  <a:txBody>
                    <a:bodyPr/>
                    <a:lstStyle/>
                    <a:p>
                      <a:pPr algn="just">
                        <a:lnSpc>
                          <a:spcPct val="107000"/>
                        </a:lnSpc>
                        <a:spcAft>
                          <a:spcPts val="600"/>
                        </a:spcAft>
                      </a:pPr>
                      <a:r>
                        <a:rPr lang="en-US" sz="2400">
                          <a:effectLst/>
                        </a:rPr>
                        <a:t>15/11/18</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600"/>
                        </a:spcAft>
                      </a:pPr>
                      <a:r>
                        <a:rPr lang="en-US" sz="2400">
                          <a:effectLst/>
                        </a:rPr>
                        <a:t>17500</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600"/>
                        </a:spcAft>
                      </a:pPr>
                      <a:r>
                        <a:rPr lang="en-US" sz="2400">
                          <a:effectLst/>
                        </a:rPr>
                        <a:t>5.1</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600"/>
                        </a:spcAft>
                      </a:pPr>
                      <a:r>
                        <a:rPr lang="en-US" sz="2400">
                          <a:effectLst/>
                        </a:rPr>
                        <a:t>55.7</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600"/>
                        </a:spcAft>
                      </a:pPr>
                      <a:r>
                        <a:rPr lang="en-US" sz="2400">
                          <a:effectLst/>
                        </a:rPr>
                        <a:t>62.4</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600"/>
                        </a:spcAft>
                      </a:pPr>
                      <a:r>
                        <a:rPr lang="en-US" sz="2400">
                          <a:effectLst/>
                        </a:rPr>
                        <a:t>2.1</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600"/>
                        </a:spcAft>
                      </a:pPr>
                      <a:r>
                        <a:rPr lang="en-US" sz="2400">
                          <a:effectLst/>
                        </a:rPr>
                        <a:t>7.7</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600"/>
                        </a:spcAft>
                      </a:pPr>
                      <a:r>
                        <a:rPr lang="en-US" sz="2400">
                          <a:effectLst/>
                        </a:rPr>
                        <a:t>23.4</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600"/>
                        </a:spcAft>
                      </a:pPr>
                      <a:r>
                        <a:rPr lang="en-US" sz="2400" dirty="0">
                          <a:effectLst/>
                        </a:rPr>
                        <a:t>3.8</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17547148"/>
                  </a:ext>
                </a:extLst>
              </a:tr>
            </a:tbl>
          </a:graphicData>
        </a:graphic>
      </p:graphicFrame>
      <p:sp>
        <p:nvSpPr>
          <p:cNvPr id="12" name="Rectangle 3">
            <a:extLst>
              <a:ext uri="{FF2B5EF4-FFF2-40B4-BE49-F238E27FC236}">
                <a16:creationId xmlns:a16="http://schemas.microsoft.com/office/drawing/2014/main" id="{A749A3DF-A5E6-C846-AF33-2A5CE03AF242}"/>
              </a:ext>
            </a:extLst>
          </p:cNvPr>
          <p:cNvSpPr>
            <a:spLocks noChangeArrowheads="1"/>
          </p:cNvSpPr>
          <p:nvPr/>
        </p:nvSpPr>
        <p:spPr bwMode="auto">
          <a:xfrm>
            <a:off x="5516108" y="6477886"/>
            <a:ext cx="725551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it-IT" sz="24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Wastewater SEZ parameters before and after treatment </a:t>
            </a:r>
            <a:endParaRPr kumimoji="0" lang="en-GB" altLang="it-IT"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it-IT"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226422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42000">
              <a:schemeClr val="accent5">
                <a:lumMod val="0"/>
                <a:lumOff val="100000"/>
              </a:schemeClr>
            </a:gs>
            <a:gs pos="100000">
              <a:schemeClr val="accent5">
                <a:lumMod val="100000"/>
              </a:schemeClr>
            </a:gs>
          </a:gsLst>
          <a:lin ang="2700000" scaled="1"/>
          <a:tileRect/>
        </a:gradFill>
        <a:effectLst/>
      </p:bgPr>
    </p:bg>
    <p:spTree>
      <p:nvGrpSpPr>
        <p:cNvPr id="1" name=""/>
        <p:cNvGrpSpPr/>
        <p:nvPr/>
      </p:nvGrpSpPr>
      <p:grpSpPr>
        <a:xfrm>
          <a:off x="0" y="0"/>
          <a:ext cx="0" cy="0"/>
          <a:chOff x="0" y="0"/>
          <a:chExt cx="0" cy="0"/>
        </a:xfrm>
      </p:grpSpPr>
      <p:sp>
        <p:nvSpPr>
          <p:cNvPr id="3" name="Text Placeholder 18"/>
          <p:cNvSpPr>
            <a:spLocks noGrp="1"/>
          </p:cNvSpPr>
          <p:nvPr>
            <p:ph type="body" sz="quarter" idx="10"/>
          </p:nvPr>
        </p:nvSpPr>
        <p:spPr>
          <a:xfrm>
            <a:off x="164892" y="69485"/>
            <a:ext cx="12606728" cy="1219770"/>
          </a:xfrm>
          <a:ln w="38100">
            <a:solidFill>
              <a:schemeClr val="accent2">
                <a:lumMod val="75000"/>
              </a:schemeClr>
            </a:solidFill>
          </a:ln>
        </p:spPr>
        <p:txBody>
          <a:bodyPr/>
          <a:lstStyle/>
          <a:p>
            <a:pPr algn="ctr"/>
            <a:r>
              <a:rPr lang="en-US" dirty="0">
                <a:solidFill>
                  <a:schemeClr val="accent2">
                    <a:lumMod val="60000"/>
                    <a:lumOff val="40000"/>
                  </a:schemeClr>
                </a:solidFill>
              </a:rPr>
              <a:t>    </a:t>
            </a:r>
            <a:r>
              <a:rPr lang="en-US" sz="3200" dirty="0">
                <a:solidFill>
                  <a:schemeClr val="accent3">
                    <a:lumMod val="75000"/>
                  </a:schemeClr>
                </a:solidFill>
              </a:rPr>
              <a:t>LIFEBITMAPS PROJECT</a:t>
            </a:r>
          </a:p>
        </p:txBody>
      </p:sp>
      <p:pic>
        <p:nvPicPr>
          <p:cNvPr id="4" name="Picture 3" descr="life"/>
          <p:cNvPicPr/>
          <p:nvPr/>
        </p:nvPicPr>
        <p:blipFill>
          <a:blip r:embed="rId2">
            <a:extLst>
              <a:ext uri="{28A0092B-C50C-407E-A947-70E740481C1C}">
                <a14:useLocalDpi xmlns:a14="http://schemas.microsoft.com/office/drawing/2010/main" val="0"/>
              </a:ext>
            </a:extLst>
          </a:blip>
          <a:srcRect/>
          <a:stretch>
            <a:fillRect/>
          </a:stretch>
        </p:blipFill>
        <p:spPr bwMode="auto">
          <a:xfrm>
            <a:off x="11304809" y="69485"/>
            <a:ext cx="1466811" cy="1225750"/>
          </a:xfrm>
          <a:prstGeom prst="rect">
            <a:avLst/>
          </a:prstGeom>
          <a:noFill/>
          <a:ln w="9525">
            <a:noFill/>
            <a:miter lim="800000"/>
            <a:headEnd/>
            <a:tailEnd/>
          </a:ln>
        </p:spPr>
      </p:pic>
      <p:sp>
        <p:nvSpPr>
          <p:cNvPr id="7" name="CasellaDiTesto 6">
            <a:extLst>
              <a:ext uri="{FF2B5EF4-FFF2-40B4-BE49-F238E27FC236}">
                <a16:creationId xmlns:a16="http://schemas.microsoft.com/office/drawing/2014/main" id="{D9175014-F586-7B4B-9AC5-4E29F5978D2D}"/>
              </a:ext>
            </a:extLst>
          </p:cNvPr>
          <p:cNvSpPr txBox="1"/>
          <p:nvPr/>
        </p:nvSpPr>
        <p:spPr>
          <a:xfrm>
            <a:off x="488876" y="1941095"/>
            <a:ext cx="3562194" cy="646331"/>
          </a:xfrm>
          <a:prstGeom prst="rect">
            <a:avLst/>
          </a:prstGeom>
          <a:noFill/>
        </p:spPr>
        <p:txBody>
          <a:bodyPr wrap="none" rtlCol="0">
            <a:spAutoFit/>
          </a:bodyPr>
          <a:lstStyle/>
          <a:p>
            <a:pPr marL="571500" indent="-571500">
              <a:buFont typeface="Arial" panose="020B0604020202020204" pitchFamily="34" charset="0"/>
              <a:buChar char="•"/>
            </a:pPr>
            <a:r>
              <a:rPr lang="en-US" dirty="0"/>
              <a:t>BOE treatment</a:t>
            </a:r>
          </a:p>
        </p:txBody>
      </p:sp>
      <p:graphicFrame>
        <p:nvGraphicFramePr>
          <p:cNvPr id="9" name="Tabella 8">
            <a:extLst>
              <a:ext uri="{FF2B5EF4-FFF2-40B4-BE49-F238E27FC236}">
                <a16:creationId xmlns:a16="http://schemas.microsoft.com/office/drawing/2014/main" id="{FE7F9B99-950F-9A4D-8031-F73401138514}"/>
              </a:ext>
            </a:extLst>
          </p:cNvPr>
          <p:cNvGraphicFramePr>
            <a:graphicFrameLocks noGrp="1"/>
          </p:cNvGraphicFramePr>
          <p:nvPr>
            <p:extLst>
              <p:ext uri="{D42A27DB-BD31-4B8C-83A1-F6EECF244321}">
                <p14:modId xmlns:p14="http://schemas.microsoft.com/office/powerpoint/2010/main" val="4178967364"/>
              </p:ext>
            </p:extLst>
          </p:nvPr>
        </p:nvGraphicFramePr>
        <p:xfrm>
          <a:off x="301120" y="2843005"/>
          <a:ext cx="11217275" cy="2728977"/>
        </p:xfrm>
        <a:graphic>
          <a:graphicData uri="http://schemas.openxmlformats.org/drawingml/2006/table">
            <a:tbl>
              <a:tblPr firstRow="1" firstCol="1" bandRow="1" bandCol="1">
                <a:tableStyleId>{5940675A-B579-460E-94D1-54222C63F5DA}</a:tableStyleId>
              </a:tblPr>
              <a:tblGrid>
                <a:gridCol w="1669131">
                  <a:extLst>
                    <a:ext uri="{9D8B030D-6E8A-4147-A177-3AD203B41FA5}">
                      <a16:colId xmlns:a16="http://schemas.microsoft.com/office/drawing/2014/main" val="696333079"/>
                    </a:ext>
                  </a:extLst>
                </a:gridCol>
                <a:gridCol w="1431324">
                  <a:extLst>
                    <a:ext uri="{9D8B030D-6E8A-4147-A177-3AD203B41FA5}">
                      <a16:colId xmlns:a16="http://schemas.microsoft.com/office/drawing/2014/main" val="1876003160"/>
                    </a:ext>
                  </a:extLst>
                </a:gridCol>
                <a:gridCol w="2268133">
                  <a:extLst>
                    <a:ext uri="{9D8B030D-6E8A-4147-A177-3AD203B41FA5}">
                      <a16:colId xmlns:a16="http://schemas.microsoft.com/office/drawing/2014/main" val="178867812"/>
                    </a:ext>
                  </a:extLst>
                </a:gridCol>
                <a:gridCol w="2149230">
                  <a:extLst>
                    <a:ext uri="{9D8B030D-6E8A-4147-A177-3AD203B41FA5}">
                      <a16:colId xmlns:a16="http://schemas.microsoft.com/office/drawing/2014/main" val="318730176"/>
                    </a:ext>
                  </a:extLst>
                </a:gridCol>
                <a:gridCol w="2268133">
                  <a:extLst>
                    <a:ext uri="{9D8B030D-6E8A-4147-A177-3AD203B41FA5}">
                      <a16:colId xmlns:a16="http://schemas.microsoft.com/office/drawing/2014/main" val="1379395125"/>
                    </a:ext>
                  </a:extLst>
                </a:gridCol>
                <a:gridCol w="1431324">
                  <a:extLst>
                    <a:ext uri="{9D8B030D-6E8A-4147-A177-3AD203B41FA5}">
                      <a16:colId xmlns:a16="http://schemas.microsoft.com/office/drawing/2014/main" val="1248335234"/>
                    </a:ext>
                  </a:extLst>
                </a:gridCol>
              </a:tblGrid>
              <a:tr h="0">
                <a:tc rowSpan="2">
                  <a:txBody>
                    <a:bodyPr/>
                    <a:lstStyle/>
                    <a:p>
                      <a:pPr algn="just">
                        <a:lnSpc>
                          <a:spcPct val="107000"/>
                        </a:lnSpc>
                        <a:spcAft>
                          <a:spcPts val="600"/>
                        </a:spcAft>
                      </a:pPr>
                      <a:r>
                        <a:rPr lang="en-US" sz="2400">
                          <a:effectLst/>
                        </a:rPr>
                        <a:t>Date</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a:lnSpc>
                          <a:spcPct val="107000"/>
                        </a:lnSpc>
                        <a:spcAft>
                          <a:spcPts val="600"/>
                        </a:spcAft>
                      </a:pPr>
                      <a:r>
                        <a:rPr lang="en-US" sz="2400">
                          <a:effectLst/>
                        </a:rPr>
                        <a:t>pH</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it-IT"/>
                    </a:p>
                  </a:txBody>
                  <a:tcPr/>
                </a:tc>
                <a:tc rowSpan="2">
                  <a:txBody>
                    <a:bodyPr/>
                    <a:lstStyle/>
                    <a:p>
                      <a:pPr algn="ctr">
                        <a:lnSpc>
                          <a:spcPct val="107000"/>
                        </a:lnSpc>
                        <a:spcAft>
                          <a:spcPts val="600"/>
                        </a:spcAft>
                      </a:pPr>
                      <a:r>
                        <a:rPr lang="en-US" sz="2400">
                          <a:effectLst/>
                        </a:rPr>
                        <a:t>Volume of</a:t>
                      </a:r>
                      <a:endParaRPr lang="it-IT" sz="2400">
                        <a:effectLst/>
                      </a:endParaRPr>
                    </a:p>
                    <a:p>
                      <a:pPr algn="ctr">
                        <a:lnSpc>
                          <a:spcPct val="107000"/>
                        </a:lnSpc>
                        <a:spcAft>
                          <a:spcPts val="600"/>
                        </a:spcAft>
                      </a:pPr>
                      <a:r>
                        <a:rPr lang="en-US" sz="2400">
                          <a:effectLst/>
                        </a:rPr>
                        <a:t>wastewater, L</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a:lnSpc>
                          <a:spcPct val="107000"/>
                        </a:lnSpc>
                        <a:spcAft>
                          <a:spcPts val="600"/>
                        </a:spcAft>
                      </a:pPr>
                      <a:r>
                        <a:rPr lang="en-US" sz="2400">
                          <a:effectLst/>
                        </a:rPr>
                        <a:t>Reagent</a:t>
                      </a:r>
                      <a:endParaRPr lang="it-IT" sz="2400">
                        <a:effectLst/>
                      </a:endParaRPr>
                    </a:p>
                    <a:p>
                      <a:pPr algn="ctr">
                        <a:lnSpc>
                          <a:spcPct val="107000"/>
                        </a:lnSpc>
                        <a:spcAft>
                          <a:spcPts val="600"/>
                        </a:spcAft>
                      </a:pPr>
                      <a:r>
                        <a:rPr lang="en-US" sz="2400">
                          <a:effectLst/>
                        </a:rPr>
                        <a:t>consumption, kg</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it-IT"/>
                    </a:p>
                  </a:txBody>
                  <a:tcPr/>
                </a:tc>
                <a:extLst>
                  <a:ext uri="{0D108BD9-81ED-4DB2-BD59-A6C34878D82A}">
                    <a16:rowId xmlns:a16="http://schemas.microsoft.com/office/drawing/2014/main" val="1566406623"/>
                  </a:ext>
                </a:extLst>
              </a:tr>
              <a:tr h="282575">
                <a:tc vMerge="1">
                  <a:txBody>
                    <a:bodyPr/>
                    <a:lstStyle/>
                    <a:p>
                      <a:endParaRPr lang="it-IT"/>
                    </a:p>
                  </a:txBody>
                  <a:tcPr/>
                </a:tc>
                <a:tc>
                  <a:txBody>
                    <a:bodyPr/>
                    <a:lstStyle/>
                    <a:p>
                      <a:pPr algn="ctr">
                        <a:lnSpc>
                          <a:spcPct val="107000"/>
                        </a:lnSpc>
                        <a:spcAft>
                          <a:spcPts val="600"/>
                        </a:spcAft>
                      </a:pPr>
                      <a:r>
                        <a:rPr lang="en-US" sz="2400">
                          <a:effectLst/>
                        </a:rPr>
                        <a:t>initial</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US" sz="2400">
                          <a:effectLst/>
                        </a:rPr>
                        <a:t>final</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it-IT"/>
                    </a:p>
                  </a:txBody>
                  <a:tcPr/>
                </a:tc>
                <a:tc>
                  <a:txBody>
                    <a:bodyPr/>
                    <a:lstStyle/>
                    <a:p>
                      <a:pPr algn="ctr">
                        <a:lnSpc>
                          <a:spcPct val="107000"/>
                        </a:lnSpc>
                        <a:spcAft>
                          <a:spcPts val="600"/>
                        </a:spcAft>
                      </a:pPr>
                      <a:r>
                        <a:rPr lang="en-US" sz="2400">
                          <a:effectLst/>
                        </a:rPr>
                        <a:t>Al</a:t>
                      </a:r>
                      <a:r>
                        <a:rPr lang="en-US" sz="2400" baseline="-25000">
                          <a:effectLst/>
                        </a:rPr>
                        <a:t>2</a:t>
                      </a:r>
                      <a:r>
                        <a:rPr lang="en-US" sz="2400">
                          <a:effectLst/>
                        </a:rPr>
                        <a:t>(SO</a:t>
                      </a:r>
                      <a:r>
                        <a:rPr lang="en-US" sz="2400" baseline="-25000">
                          <a:effectLst/>
                        </a:rPr>
                        <a:t>4</a:t>
                      </a:r>
                      <a:r>
                        <a:rPr lang="en-US" sz="2400">
                          <a:effectLst/>
                        </a:rPr>
                        <a:t>)</a:t>
                      </a:r>
                      <a:r>
                        <a:rPr lang="en-US" sz="2400" baseline="-25000">
                          <a:effectLst/>
                        </a:rPr>
                        <a:t>3</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US" sz="2400">
                          <a:effectLst/>
                        </a:rPr>
                        <a:t>Ca(OH)</a:t>
                      </a:r>
                      <a:r>
                        <a:rPr lang="en-US" sz="2400" baseline="-25000">
                          <a:effectLst/>
                        </a:rPr>
                        <a:t>2</a:t>
                      </a:r>
                      <a:r>
                        <a:rPr lang="en-US" sz="2400">
                          <a:effectLst/>
                        </a:rPr>
                        <a:t>, 16%</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64720592"/>
                  </a:ext>
                </a:extLst>
              </a:tr>
              <a:tr h="123605">
                <a:tc>
                  <a:txBody>
                    <a:bodyPr/>
                    <a:lstStyle/>
                    <a:p>
                      <a:pPr marL="0" algn="ctr" defTabSz="650230" rtl="0" eaLnBrk="1" latinLnBrk="0" hangingPunct="1">
                        <a:lnSpc>
                          <a:spcPct val="107000"/>
                        </a:lnSpc>
                        <a:spcAft>
                          <a:spcPts val="600"/>
                        </a:spcAft>
                      </a:pPr>
                      <a:r>
                        <a:rPr lang="it-IT" sz="2400" kern="1200" dirty="0">
                          <a:solidFill>
                            <a:schemeClr val="tx1"/>
                          </a:solidFill>
                          <a:effectLst/>
                          <a:latin typeface="+mn-lt"/>
                          <a:ea typeface="+mn-ea"/>
                          <a:cs typeface="+mn-cs"/>
                        </a:rPr>
                        <a:t>04/10.18</a:t>
                      </a:r>
                    </a:p>
                  </a:txBody>
                  <a:tcPr marL="68580" marR="68580" marT="0" marB="0" anchor="ctr"/>
                </a:tc>
                <a:tc>
                  <a:txBody>
                    <a:bodyPr/>
                    <a:lstStyle/>
                    <a:p>
                      <a:pPr algn="ctr">
                        <a:lnSpc>
                          <a:spcPct val="107000"/>
                        </a:lnSpc>
                        <a:spcAft>
                          <a:spcPts val="600"/>
                        </a:spcAft>
                      </a:pPr>
                      <a:r>
                        <a:rPr lang="it-IT" sz="2400" dirty="0">
                          <a:effectLst/>
                          <a:latin typeface="Calibri" panose="020F0502020204030204" pitchFamily="34" charset="0"/>
                          <a:ea typeface="Calibri" panose="020F0502020204030204" pitchFamily="34" charset="0"/>
                          <a:cs typeface="Times New Roman" panose="02020603050405020304" pitchFamily="18" charset="0"/>
                        </a:rPr>
                        <a:t>4.8</a:t>
                      </a:r>
                    </a:p>
                  </a:txBody>
                  <a:tcPr marL="68580" marR="68580" marT="0" marB="0" anchor="ctr"/>
                </a:tc>
                <a:tc>
                  <a:txBody>
                    <a:bodyPr/>
                    <a:lstStyle/>
                    <a:p>
                      <a:pPr algn="ctr">
                        <a:lnSpc>
                          <a:spcPct val="107000"/>
                        </a:lnSpc>
                        <a:spcAft>
                          <a:spcPts val="600"/>
                        </a:spcAft>
                      </a:pPr>
                      <a:r>
                        <a:rPr lang="it-IT" sz="2400" dirty="0">
                          <a:effectLst/>
                          <a:latin typeface="Calibri" panose="020F0502020204030204" pitchFamily="34" charset="0"/>
                          <a:ea typeface="Calibri" panose="020F0502020204030204" pitchFamily="34" charset="0"/>
                          <a:cs typeface="Times New Roman" panose="02020603050405020304" pitchFamily="18" charset="0"/>
                        </a:rPr>
                        <a:t>11.8</a:t>
                      </a:r>
                    </a:p>
                  </a:txBody>
                  <a:tcPr marL="68580" marR="68580" marT="0" marB="0" anchor="ctr"/>
                </a:tc>
                <a:tc>
                  <a:txBody>
                    <a:bodyPr/>
                    <a:lstStyle/>
                    <a:p>
                      <a:pPr algn="ctr">
                        <a:lnSpc>
                          <a:spcPct val="107000"/>
                        </a:lnSpc>
                        <a:spcAft>
                          <a:spcPts val="600"/>
                        </a:spcAft>
                      </a:pPr>
                      <a:r>
                        <a:rPr lang="en-US" sz="2400" b="0" dirty="0">
                          <a:effectLst/>
                          <a:latin typeface="Calibri" panose="020F0502020204030204" pitchFamily="34" charset="0"/>
                          <a:ea typeface="Calibri" panose="020F0502020204030204" pitchFamily="34" charset="0"/>
                          <a:cs typeface="Times New Roman" panose="02020603050405020304" pitchFamily="18" charset="0"/>
                        </a:rPr>
                        <a:t>100</a:t>
                      </a:r>
                      <a:endParaRPr lang="it-IT"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650230" rtl="0" eaLnBrk="1" fontAlgn="auto" latinLnBrk="0" hangingPunct="1">
                        <a:lnSpc>
                          <a:spcPct val="107000"/>
                        </a:lnSpc>
                        <a:spcBef>
                          <a:spcPts val="0"/>
                        </a:spcBef>
                        <a:spcAft>
                          <a:spcPts val="6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4.0</a:t>
                      </a:r>
                      <a:endParaRPr kumimoji="0" lang="it-IT" sz="2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it-IT" sz="2400" dirty="0">
                          <a:effectLst/>
                          <a:latin typeface="Calibri" panose="020F0502020204030204" pitchFamily="34" charset="0"/>
                          <a:ea typeface="Calibri" panose="020F0502020204030204" pitchFamily="34" charset="0"/>
                          <a:cs typeface="Times New Roman" panose="02020603050405020304" pitchFamily="18" charset="0"/>
                        </a:rPr>
                        <a:t>182.8</a:t>
                      </a:r>
                    </a:p>
                  </a:txBody>
                  <a:tcPr marL="68580" marR="68580" marT="0" marB="0" anchor="ctr"/>
                </a:tc>
                <a:extLst>
                  <a:ext uri="{0D108BD9-81ED-4DB2-BD59-A6C34878D82A}">
                    <a16:rowId xmlns:a16="http://schemas.microsoft.com/office/drawing/2014/main" val="713965463"/>
                  </a:ext>
                </a:extLst>
              </a:tr>
              <a:tr h="0">
                <a:tc>
                  <a:txBody>
                    <a:bodyPr/>
                    <a:lstStyle/>
                    <a:p>
                      <a:pPr marL="0" algn="ctr" defTabSz="650230" rtl="0" eaLnBrk="1" latinLnBrk="0" hangingPunct="1">
                        <a:lnSpc>
                          <a:spcPct val="107000"/>
                        </a:lnSpc>
                        <a:spcAft>
                          <a:spcPts val="600"/>
                        </a:spcAft>
                      </a:pPr>
                      <a:r>
                        <a:rPr lang="it-IT" sz="2400" kern="1200" dirty="0">
                          <a:solidFill>
                            <a:schemeClr val="tx1"/>
                          </a:solidFill>
                          <a:effectLst/>
                          <a:latin typeface="+mn-lt"/>
                          <a:ea typeface="+mn-ea"/>
                          <a:cs typeface="+mn-cs"/>
                        </a:rPr>
                        <a:t> 15/10/18</a:t>
                      </a:r>
                    </a:p>
                  </a:txBody>
                  <a:tcPr marL="68580" marR="68580" marT="0" marB="0"/>
                </a:tc>
                <a:tc>
                  <a:txBody>
                    <a:bodyPr/>
                    <a:lstStyle/>
                    <a:p>
                      <a:pPr algn="ctr">
                        <a:lnSpc>
                          <a:spcPct val="107000"/>
                        </a:lnSpc>
                        <a:spcAft>
                          <a:spcPts val="600"/>
                        </a:spcAft>
                      </a:pPr>
                      <a:r>
                        <a:rPr lang="it-IT" sz="2400" dirty="0">
                          <a:effectLst/>
                          <a:latin typeface="Calibri" panose="020F0502020204030204" pitchFamily="34" charset="0"/>
                          <a:ea typeface="Calibri" panose="020F0502020204030204" pitchFamily="34" charset="0"/>
                          <a:cs typeface="Times New Roman" panose="02020603050405020304" pitchFamily="18" charset="0"/>
                        </a:rPr>
                        <a:t>5.3</a:t>
                      </a:r>
                    </a:p>
                  </a:txBody>
                  <a:tcPr marL="68580" marR="68580" marT="0" marB="0"/>
                </a:tc>
                <a:tc>
                  <a:txBody>
                    <a:bodyPr/>
                    <a:lstStyle/>
                    <a:p>
                      <a:pPr algn="ctr">
                        <a:lnSpc>
                          <a:spcPct val="107000"/>
                        </a:lnSpc>
                        <a:spcAft>
                          <a:spcPts val="600"/>
                        </a:spcAft>
                      </a:pPr>
                      <a:r>
                        <a:rPr lang="it-IT" sz="2400" dirty="0">
                          <a:effectLst/>
                          <a:latin typeface="Calibri" panose="020F0502020204030204" pitchFamily="34" charset="0"/>
                          <a:ea typeface="Calibri" panose="020F0502020204030204" pitchFamily="34" charset="0"/>
                          <a:cs typeface="Times New Roman" panose="02020603050405020304" pitchFamily="18" charset="0"/>
                        </a:rPr>
                        <a:t>9.2</a:t>
                      </a:r>
                    </a:p>
                  </a:txBody>
                  <a:tcPr marL="68580" marR="68580" marT="0" marB="0"/>
                </a:tc>
                <a:tc>
                  <a:txBody>
                    <a:bodyPr/>
                    <a:lstStyle/>
                    <a:p>
                      <a:pPr algn="ctr">
                        <a:lnSpc>
                          <a:spcPct val="107000"/>
                        </a:lnSpc>
                        <a:spcAft>
                          <a:spcPts val="6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105</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650230" rtl="0" eaLnBrk="1" fontAlgn="auto" latinLnBrk="0" hangingPunct="1">
                        <a:lnSpc>
                          <a:spcPct val="107000"/>
                        </a:lnSpc>
                        <a:spcBef>
                          <a:spcPts val="0"/>
                        </a:spcBef>
                        <a:spcAft>
                          <a:spcPts val="6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4.0</a:t>
                      </a:r>
                      <a:endParaRPr kumimoji="0" lang="it-IT" sz="2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600"/>
                        </a:spcAft>
                      </a:pPr>
                      <a:r>
                        <a:rPr lang="it-IT" sz="2400" dirty="0">
                          <a:effectLst/>
                          <a:latin typeface="Calibri" panose="020F0502020204030204" pitchFamily="34" charset="0"/>
                          <a:ea typeface="Calibri" panose="020F0502020204030204" pitchFamily="34" charset="0"/>
                          <a:cs typeface="Times New Roman" panose="02020603050405020304" pitchFamily="18" charset="0"/>
                        </a:rPr>
                        <a:t>120</a:t>
                      </a:r>
                    </a:p>
                  </a:txBody>
                  <a:tcPr marL="68580" marR="68580" marT="0" marB="0"/>
                </a:tc>
                <a:extLst>
                  <a:ext uri="{0D108BD9-81ED-4DB2-BD59-A6C34878D82A}">
                    <a16:rowId xmlns:a16="http://schemas.microsoft.com/office/drawing/2014/main" val="2669568797"/>
                  </a:ext>
                </a:extLst>
              </a:tr>
              <a:tr h="0">
                <a:tc>
                  <a:txBody>
                    <a:bodyPr/>
                    <a:lstStyle/>
                    <a:p>
                      <a:pPr marL="0" algn="ctr" defTabSz="650230" rtl="0" eaLnBrk="1" latinLnBrk="0" hangingPunct="1">
                        <a:lnSpc>
                          <a:spcPct val="107000"/>
                        </a:lnSpc>
                        <a:spcAft>
                          <a:spcPts val="600"/>
                        </a:spcAft>
                      </a:pPr>
                      <a:r>
                        <a:rPr lang="it-IT" sz="2400" kern="1200" dirty="0">
                          <a:solidFill>
                            <a:schemeClr val="tx1"/>
                          </a:solidFill>
                          <a:effectLst/>
                          <a:latin typeface="+mn-lt"/>
                          <a:ea typeface="+mn-ea"/>
                          <a:cs typeface="+mn-cs"/>
                        </a:rPr>
                        <a:t> 31/10/18 </a:t>
                      </a:r>
                    </a:p>
                  </a:txBody>
                  <a:tcPr marL="68580" marR="68580" marT="0" marB="0"/>
                </a:tc>
                <a:tc>
                  <a:txBody>
                    <a:bodyPr/>
                    <a:lstStyle/>
                    <a:p>
                      <a:pPr algn="ctr">
                        <a:lnSpc>
                          <a:spcPct val="107000"/>
                        </a:lnSpc>
                        <a:spcAft>
                          <a:spcPts val="600"/>
                        </a:spcAft>
                      </a:pPr>
                      <a:r>
                        <a:rPr lang="it-IT" sz="2400" dirty="0">
                          <a:effectLst/>
                          <a:latin typeface="Calibri" panose="020F0502020204030204" pitchFamily="34" charset="0"/>
                          <a:ea typeface="Calibri" panose="020F0502020204030204" pitchFamily="34" charset="0"/>
                          <a:cs typeface="Times New Roman" panose="02020603050405020304" pitchFamily="18" charset="0"/>
                        </a:rPr>
                        <a:t>5.4</a:t>
                      </a:r>
                    </a:p>
                  </a:txBody>
                  <a:tcPr marL="68580" marR="68580" marT="0" marB="0"/>
                </a:tc>
                <a:tc>
                  <a:txBody>
                    <a:bodyPr/>
                    <a:lstStyle/>
                    <a:p>
                      <a:pPr algn="ctr">
                        <a:lnSpc>
                          <a:spcPct val="107000"/>
                        </a:lnSpc>
                        <a:spcAft>
                          <a:spcPts val="600"/>
                        </a:spcAft>
                      </a:pPr>
                      <a:r>
                        <a:rPr lang="it-IT" sz="2400" dirty="0">
                          <a:effectLst/>
                          <a:latin typeface="Calibri" panose="020F0502020204030204" pitchFamily="34" charset="0"/>
                          <a:ea typeface="Calibri" panose="020F0502020204030204" pitchFamily="34" charset="0"/>
                          <a:cs typeface="Times New Roman" panose="02020603050405020304" pitchFamily="18" charset="0"/>
                        </a:rPr>
                        <a:t>9.9</a:t>
                      </a:r>
                    </a:p>
                  </a:txBody>
                  <a:tcPr marL="68580" marR="68580" marT="0" marB="0"/>
                </a:tc>
                <a:tc>
                  <a:txBody>
                    <a:bodyPr/>
                    <a:lstStyle/>
                    <a:p>
                      <a:pPr algn="ctr">
                        <a:lnSpc>
                          <a:spcPct val="107000"/>
                        </a:lnSpc>
                        <a:spcAft>
                          <a:spcPts val="6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94.3</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6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4.0</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600"/>
                        </a:spcAft>
                      </a:pPr>
                      <a:r>
                        <a:rPr lang="it-IT" sz="2400" dirty="0">
                          <a:effectLst/>
                          <a:latin typeface="Calibri" panose="020F0502020204030204" pitchFamily="34" charset="0"/>
                          <a:ea typeface="Calibri" panose="020F0502020204030204" pitchFamily="34" charset="0"/>
                          <a:cs typeface="Times New Roman" panose="02020603050405020304" pitchFamily="18" charset="0"/>
                        </a:rPr>
                        <a:t>89</a:t>
                      </a:r>
                    </a:p>
                  </a:txBody>
                  <a:tcPr marL="68580" marR="68580" marT="0" marB="0"/>
                </a:tc>
                <a:extLst>
                  <a:ext uri="{0D108BD9-81ED-4DB2-BD59-A6C34878D82A}">
                    <a16:rowId xmlns:a16="http://schemas.microsoft.com/office/drawing/2014/main" val="3894954454"/>
                  </a:ext>
                </a:extLst>
              </a:tr>
            </a:tbl>
          </a:graphicData>
        </a:graphic>
      </p:graphicFrame>
      <p:sp>
        <p:nvSpPr>
          <p:cNvPr id="10" name="Rectangle 2">
            <a:extLst>
              <a:ext uri="{FF2B5EF4-FFF2-40B4-BE49-F238E27FC236}">
                <a16:creationId xmlns:a16="http://schemas.microsoft.com/office/drawing/2014/main" id="{64BC6ED0-0837-CB44-A2E9-8A7F9B8017EB}"/>
              </a:ext>
            </a:extLst>
          </p:cNvPr>
          <p:cNvSpPr>
            <a:spLocks noChangeArrowheads="1"/>
          </p:cNvSpPr>
          <p:nvPr/>
        </p:nvSpPr>
        <p:spPr bwMode="auto">
          <a:xfrm>
            <a:off x="7823573" y="2299717"/>
            <a:ext cx="526618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it-IT" sz="24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Reagent consumption for BOE treatment</a:t>
            </a:r>
            <a:endParaRPr kumimoji="0" lang="en-GB" altLang="it-IT"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it-IT" sz="2400" b="0" i="0" u="none" strike="noStrike" cap="none" normalizeH="0" baseline="0" dirty="0">
              <a:ln>
                <a:noFill/>
              </a:ln>
              <a:solidFill>
                <a:schemeClr val="tx1"/>
              </a:solidFill>
              <a:effectLst/>
              <a:latin typeface="Arial" panose="020B0604020202020204" pitchFamily="34" charset="0"/>
            </a:endParaRPr>
          </a:p>
        </p:txBody>
      </p:sp>
      <p:sp>
        <p:nvSpPr>
          <p:cNvPr id="12" name="Rectangle 3">
            <a:extLst>
              <a:ext uri="{FF2B5EF4-FFF2-40B4-BE49-F238E27FC236}">
                <a16:creationId xmlns:a16="http://schemas.microsoft.com/office/drawing/2014/main" id="{A749A3DF-A5E6-C846-AF33-2A5CE03AF242}"/>
              </a:ext>
            </a:extLst>
          </p:cNvPr>
          <p:cNvSpPr>
            <a:spLocks noChangeArrowheads="1"/>
          </p:cNvSpPr>
          <p:nvPr/>
        </p:nvSpPr>
        <p:spPr bwMode="auto">
          <a:xfrm>
            <a:off x="5516108" y="6477886"/>
            <a:ext cx="734047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it-IT" sz="24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Wastewater BOE parameters before and after treatment </a:t>
            </a:r>
            <a:endParaRPr kumimoji="0" lang="en-GB" altLang="it-IT"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it-IT" sz="2400" b="0" i="0" u="none" strike="noStrike" cap="none" normalizeH="0" baseline="0" dirty="0">
              <a:ln>
                <a:noFill/>
              </a:ln>
              <a:solidFill>
                <a:schemeClr val="tx1"/>
              </a:solidFill>
              <a:effectLst/>
              <a:latin typeface="Arial" panose="020B0604020202020204" pitchFamily="34" charset="0"/>
            </a:endParaRPr>
          </a:p>
        </p:txBody>
      </p:sp>
      <p:graphicFrame>
        <p:nvGraphicFramePr>
          <p:cNvPr id="2" name="Tabella 1">
            <a:extLst>
              <a:ext uri="{FF2B5EF4-FFF2-40B4-BE49-F238E27FC236}">
                <a16:creationId xmlns:a16="http://schemas.microsoft.com/office/drawing/2014/main" id="{376032D8-15EF-6A43-A61B-82DC3ADEE68D}"/>
              </a:ext>
            </a:extLst>
          </p:cNvPr>
          <p:cNvGraphicFramePr>
            <a:graphicFrameLocks noGrp="1"/>
          </p:cNvGraphicFramePr>
          <p:nvPr>
            <p:extLst>
              <p:ext uri="{D42A27DB-BD31-4B8C-83A1-F6EECF244321}">
                <p14:modId xmlns:p14="http://schemas.microsoft.com/office/powerpoint/2010/main" val="2244441607"/>
              </p:ext>
            </p:extLst>
          </p:nvPr>
        </p:nvGraphicFramePr>
        <p:xfrm>
          <a:off x="301120" y="7125732"/>
          <a:ext cx="12470501" cy="2354250"/>
        </p:xfrm>
        <a:graphic>
          <a:graphicData uri="http://schemas.openxmlformats.org/drawingml/2006/table">
            <a:tbl>
              <a:tblPr firstRow="1" firstCol="1" bandRow="1" bandCol="1">
                <a:tableStyleId>{5940675A-B579-460E-94D1-54222C63F5DA}</a:tableStyleId>
              </a:tblPr>
              <a:tblGrid>
                <a:gridCol w="1558812">
                  <a:extLst>
                    <a:ext uri="{9D8B030D-6E8A-4147-A177-3AD203B41FA5}">
                      <a16:colId xmlns:a16="http://schemas.microsoft.com/office/drawing/2014/main" val="3901619790"/>
                    </a:ext>
                  </a:extLst>
                </a:gridCol>
                <a:gridCol w="1336125">
                  <a:extLst>
                    <a:ext uri="{9D8B030D-6E8A-4147-A177-3AD203B41FA5}">
                      <a16:colId xmlns:a16="http://schemas.microsoft.com/office/drawing/2014/main" val="68540508"/>
                    </a:ext>
                  </a:extLst>
                </a:gridCol>
                <a:gridCol w="1336125">
                  <a:extLst>
                    <a:ext uri="{9D8B030D-6E8A-4147-A177-3AD203B41FA5}">
                      <a16:colId xmlns:a16="http://schemas.microsoft.com/office/drawing/2014/main" val="2436766268"/>
                    </a:ext>
                  </a:extLst>
                </a:gridCol>
                <a:gridCol w="1558812">
                  <a:extLst>
                    <a:ext uri="{9D8B030D-6E8A-4147-A177-3AD203B41FA5}">
                      <a16:colId xmlns:a16="http://schemas.microsoft.com/office/drawing/2014/main" val="807138099"/>
                    </a:ext>
                  </a:extLst>
                </a:gridCol>
                <a:gridCol w="1113437">
                  <a:extLst>
                    <a:ext uri="{9D8B030D-6E8A-4147-A177-3AD203B41FA5}">
                      <a16:colId xmlns:a16="http://schemas.microsoft.com/office/drawing/2014/main" val="2175684856"/>
                    </a:ext>
                  </a:extLst>
                </a:gridCol>
                <a:gridCol w="1218722">
                  <a:extLst>
                    <a:ext uri="{9D8B030D-6E8A-4147-A177-3AD203B41FA5}">
                      <a16:colId xmlns:a16="http://schemas.microsoft.com/office/drawing/2014/main" val="3676143474"/>
                    </a:ext>
                  </a:extLst>
                </a:gridCol>
                <a:gridCol w="1453527">
                  <a:extLst>
                    <a:ext uri="{9D8B030D-6E8A-4147-A177-3AD203B41FA5}">
                      <a16:colId xmlns:a16="http://schemas.microsoft.com/office/drawing/2014/main" val="1248182373"/>
                    </a:ext>
                  </a:extLst>
                </a:gridCol>
                <a:gridCol w="890749">
                  <a:extLst>
                    <a:ext uri="{9D8B030D-6E8A-4147-A177-3AD203B41FA5}">
                      <a16:colId xmlns:a16="http://schemas.microsoft.com/office/drawing/2014/main" val="2882575319"/>
                    </a:ext>
                  </a:extLst>
                </a:gridCol>
                <a:gridCol w="668064">
                  <a:extLst>
                    <a:ext uri="{9D8B030D-6E8A-4147-A177-3AD203B41FA5}">
                      <a16:colId xmlns:a16="http://schemas.microsoft.com/office/drawing/2014/main" val="878308389"/>
                    </a:ext>
                  </a:extLst>
                </a:gridCol>
                <a:gridCol w="668064">
                  <a:extLst>
                    <a:ext uri="{9D8B030D-6E8A-4147-A177-3AD203B41FA5}">
                      <a16:colId xmlns:a16="http://schemas.microsoft.com/office/drawing/2014/main" val="2063269710"/>
                    </a:ext>
                  </a:extLst>
                </a:gridCol>
                <a:gridCol w="668064">
                  <a:extLst>
                    <a:ext uri="{9D8B030D-6E8A-4147-A177-3AD203B41FA5}">
                      <a16:colId xmlns:a16="http://schemas.microsoft.com/office/drawing/2014/main" val="2180080679"/>
                    </a:ext>
                  </a:extLst>
                </a:gridCol>
              </a:tblGrid>
              <a:tr h="344805">
                <a:tc rowSpan="3">
                  <a:txBody>
                    <a:bodyPr/>
                    <a:lstStyle/>
                    <a:p>
                      <a:pPr algn="just">
                        <a:lnSpc>
                          <a:spcPct val="107000"/>
                        </a:lnSpc>
                        <a:spcAft>
                          <a:spcPts val="600"/>
                        </a:spcAft>
                      </a:pPr>
                      <a:r>
                        <a:rPr lang="en-US" sz="2400">
                          <a:effectLst/>
                        </a:rPr>
                        <a:t>Date</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5">
                  <a:txBody>
                    <a:bodyPr/>
                    <a:lstStyle/>
                    <a:p>
                      <a:pPr algn="ctr">
                        <a:lnSpc>
                          <a:spcPct val="107000"/>
                        </a:lnSpc>
                        <a:spcAft>
                          <a:spcPts val="600"/>
                        </a:spcAft>
                      </a:pPr>
                      <a:r>
                        <a:rPr lang="en-US" sz="2400">
                          <a:effectLst/>
                        </a:rPr>
                        <a:t>Wastewater</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gridSpan="5">
                  <a:txBody>
                    <a:bodyPr/>
                    <a:lstStyle/>
                    <a:p>
                      <a:pPr algn="ctr">
                        <a:lnSpc>
                          <a:spcPct val="107000"/>
                        </a:lnSpc>
                        <a:spcAft>
                          <a:spcPts val="600"/>
                        </a:spcAft>
                      </a:pPr>
                      <a:r>
                        <a:rPr lang="en-US" sz="2400">
                          <a:effectLst/>
                        </a:rPr>
                        <a:t>Precipitate, %</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2741032290"/>
                  </a:ext>
                </a:extLst>
              </a:tr>
              <a:tr h="44450">
                <a:tc vMerge="1">
                  <a:txBody>
                    <a:bodyPr/>
                    <a:lstStyle/>
                    <a:p>
                      <a:endParaRPr lang="it-IT"/>
                    </a:p>
                  </a:txBody>
                  <a:tcPr/>
                </a:tc>
                <a:tc gridSpan="2">
                  <a:txBody>
                    <a:bodyPr/>
                    <a:lstStyle/>
                    <a:p>
                      <a:pPr algn="ctr">
                        <a:lnSpc>
                          <a:spcPct val="107000"/>
                        </a:lnSpc>
                        <a:spcAft>
                          <a:spcPts val="600"/>
                        </a:spcAft>
                      </a:pPr>
                      <a:r>
                        <a:rPr lang="en-US" sz="2400">
                          <a:effectLst/>
                        </a:rPr>
                        <a:t>F, mg/L</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it-IT"/>
                    </a:p>
                  </a:txBody>
                  <a:tcPr/>
                </a:tc>
                <a:tc gridSpan="2">
                  <a:txBody>
                    <a:bodyPr/>
                    <a:lstStyle/>
                    <a:p>
                      <a:pPr algn="ctr">
                        <a:lnSpc>
                          <a:spcPct val="107000"/>
                        </a:lnSpc>
                        <a:spcAft>
                          <a:spcPts val="600"/>
                        </a:spcAft>
                      </a:pPr>
                      <a:r>
                        <a:rPr lang="en-US" sz="2400">
                          <a:effectLst/>
                        </a:rPr>
                        <a:t>PO</a:t>
                      </a:r>
                      <a:r>
                        <a:rPr lang="en-US" sz="2400" baseline="-25000">
                          <a:effectLst/>
                        </a:rPr>
                        <a:t>4</a:t>
                      </a:r>
                      <a:r>
                        <a:rPr lang="en-US" sz="2400">
                          <a:effectLst/>
                        </a:rPr>
                        <a:t>, mg/L</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it-IT"/>
                    </a:p>
                  </a:txBody>
                  <a:tcPr/>
                </a:tc>
                <a:tc rowSpan="2">
                  <a:txBody>
                    <a:bodyPr/>
                    <a:lstStyle/>
                    <a:p>
                      <a:pPr algn="ctr">
                        <a:lnSpc>
                          <a:spcPct val="107000"/>
                        </a:lnSpc>
                        <a:spcAft>
                          <a:spcPts val="600"/>
                        </a:spcAft>
                      </a:pPr>
                      <a:r>
                        <a:rPr lang="en-US" sz="2400" dirty="0">
                          <a:effectLst/>
                        </a:rPr>
                        <a:t>NO</a:t>
                      </a:r>
                      <a:r>
                        <a:rPr lang="en-US" sz="2400" baseline="-25000" dirty="0">
                          <a:effectLst/>
                        </a:rPr>
                        <a:t>3</a:t>
                      </a:r>
                      <a:r>
                        <a:rPr lang="en-US" sz="2400" dirty="0">
                          <a:effectLst/>
                        </a:rPr>
                        <a:t>, </a:t>
                      </a:r>
                    </a:p>
                    <a:p>
                      <a:pPr algn="ctr">
                        <a:lnSpc>
                          <a:spcPct val="107000"/>
                        </a:lnSpc>
                        <a:spcAft>
                          <a:spcPts val="600"/>
                        </a:spcAft>
                      </a:pPr>
                      <a:r>
                        <a:rPr lang="en-US" sz="2400" dirty="0">
                          <a:effectLst/>
                        </a:rPr>
                        <a:t>mg/L</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r>
                        <a:rPr lang="en-US" sz="2400">
                          <a:effectLst/>
                        </a:rPr>
                        <a:t>Water content</a:t>
                      </a:r>
                      <a:endParaRPr lang="it-IT"/>
                    </a:p>
                  </a:txBody>
                  <a:tcPr marL="68580" marR="68580" marT="0" marB="0" anchor="ctr"/>
                </a:tc>
                <a:tc rowSpan="2">
                  <a:txBody>
                    <a:bodyPr/>
                    <a:lstStyle/>
                    <a:p>
                      <a:r>
                        <a:rPr lang="en-US" sz="2400">
                          <a:effectLst/>
                        </a:rPr>
                        <a:t>Ca</a:t>
                      </a:r>
                      <a:endParaRPr lang="it-IT"/>
                    </a:p>
                  </a:txBody>
                  <a:tcPr marL="68580" marR="68580" marT="0" marB="0" anchor="ctr"/>
                </a:tc>
                <a:tc rowSpan="2">
                  <a:txBody>
                    <a:bodyPr/>
                    <a:lstStyle/>
                    <a:p>
                      <a:r>
                        <a:rPr lang="en-US" sz="2400">
                          <a:effectLst/>
                        </a:rPr>
                        <a:t>Al</a:t>
                      </a:r>
                      <a:endParaRPr lang="it-IT"/>
                    </a:p>
                  </a:txBody>
                  <a:tcPr marL="68580" marR="68580" marT="0" marB="0" anchor="ctr"/>
                </a:tc>
                <a:tc rowSpan="2">
                  <a:txBody>
                    <a:bodyPr/>
                    <a:lstStyle/>
                    <a:p>
                      <a:r>
                        <a:rPr lang="en-US" sz="2400">
                          <a:effectLst/>
                        </a:rPr>
                        <a:t>P</a:t>
                      </a:r>
                      <a:endParaRPr lang="it-IT"/>
                    </a:p>
                  </a:txBody>
                  <a:tcPr marL="68580" marR="68580" marT="0" marB="0" anchor="ctr"/>
                </a:tc>
                <a:tc rowSpan="2">
                  <a:txBody>
                    <a:bodyPr/>
                    <a:lstStyle/>
                    <a:p>
                      <a:r>
                        <a:rPr lang="en-US" sz="2400" dirty="0">
                          <a:effectLst/>
                        </a:rPr>
                        <a:t>Na</a:t>
                      </a:r>
                      <a:endParaRPr lang="it-IT" dirty="0"/>
                    </a:p>
                  </a:txBody>
                  <a:tcPr marL="68580" marR="68580" marT="0" marB="0" anchor="ctr"/>
                </a:tc>
                <a:extLst>
                  <a:ext uri="{0D108BD9-81ED-4DB2-BD59-A6C34878D82A}">
                    <a16:rowId xmlns:a16="http://schemas.microsoft.com/office/drawing/2014/main" val="2266680667"/>
                  </a:ext>
                </a:extLst>
              </a:tr>
              <a:tr h="484175">
                <a:tc vMerge="1">
                  <a:txBody>
                    <a:bodyPr/>
                    <a:lstStyle/>
                    <a:p>
                      <a:endParaRPr lang="it-IT"/>
                    </a:p>
                  </a:txBody>
                  <a:tcPr/>
                </a:tc>
                <a:tc>
                  <a:txBody>
                    <a:bodyPr/>
                    <a:lstStyle/>
                    <a:p>
                      <a:r>
                        <a:rPr lang="en-US" sz="2400">
                          <a:effectLst/>
                        </a:rPr>
                        <a:t>initial</a:t>
                      </a:r>
                      <a:endParaRPr lang="it-IT"/>
                    </a:p>
                  </a:txBody>
                  <a:tcPr marL="68580" marR="68580" marT="0" marB="0" anchor="ctr"/>
                </a:tc>
                <a:tc>
                  <a:txBody>
                    <a:bodyPr/>
                    <a:lstStyle/>
                    <a:p>
                      <a:r>
                        <a:rPr lang="en-US" sz="2400" dirty="0">
                          <a:effectLst/>
                        </a:rPr>
                        <a:t>final</a:t>
                      </a:r>
                      <a:endParaRPr lang="it-IT" dirty="0"/>
                    </a:p>
                  </a:txBody>
                  <a:tcPr marL="68580" marR="68580" marT="0" marB="0" anchor="ctr"/>
                </a:tc>
                <a:tc>
                  <a:txBody>
                    <a:bodyPr/>
                    <a:lstStyle/>
                    <a:p>
                      <a:pPr algn="ctr">
                        <a:lnSpc>
                          <a:spcPct val="107000"/>
                        </a:lnSpc>
                        <a:spcAft>
                          <a:spcPts val="600"/>
                        </a:spcAft>
                      </a:pPr>
                      <a:r>
                        <a:rPr lang="en-US" sz="2400">
                          <a:effectLst/>
                        </a:rPr>
                        <a:t>initial</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600"/>
                        </a:spcAft>
                      </a:pPr>
                      <a:r>
                        <a:rPr lang="en-US" sz="2400">
                          <a:effectLst/>
                        </a:rPr>
                        <a:t>final</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it-IT"/>
                    </a:p>
                  </a:txBody>
                  <a:tcPr/>
                </a:tc>
                <a:tc vMerge="1">
                  <a:txBody>
                    <a:bodyPr/>
                    <a:lstStyle/>
                    <a:p>
                      <a:pPr algn="ctr">
                        <a:lnSpc>
                          <a:spcPct val="107000"/>
                        </a:lnSpc>
                        <a:spcAft>
                          <a:spcPts val="600"/>
                        </a:spcAft>
                      </a:pPr>
                      <a:r>
                        <a:rPr lang="en-US" sz="2400" dirty="0">
                          <a:effectLst/>
                        </a:rPr>
                        <a:t>Water content</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pPr algn="ctr">
                        <a:lnSpc>
                          <a:spcPct val="107000"/>
                        </a:lnSpc>
                        <a:spcAft>
                          <a:spcPts val="600"/>
                        </a:spcAft>
                      </a:pPr>
                      <a:r>
                        <a:rPr lang="en-US" sz="2400">
                          <a:effectLst/>
                        </a:rPr>
                        <a:t>Ca</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pPr algn="ctr">
                        <a:lnSpc>
                          <a:spcPct val="107000"/>
                        </a:lnSpc>
                        <a:spcAft>
                          <a:spcPts val="600"/>
                        </a:spcAft>
                      </a:pPr>
                      <a:r>
                        <a:rPr lang="en-US" sz="2400">
                          <a:effectLst/>
                        </a:rPr>
                        <a:t>Al</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pPr algn="ctr">
                        <a:lnSpc>
                          <a:spcPct val="107000"/>
                        </a:lnSpc>
                        <a:spcAft>
                          <a:spcPts val="600"/>
                        </a:spcAft>
                      </a:pPr>
                      <a:r>
                        <a:rPr lang="en-US" sz="2400">
                          <a:effectLst/>
                        </a:rPr>
                        <a:t>P</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pPr algn="ctr">
                        <a:lnSpc>
                          <a:spcPct val="107000"/>
                        </a:lnSpc>
                        <a:spcAft>
                          <a:spcPts val="600"/>
                        </a:spcAft>
                      </a:pPr>
                      <a:r>
                        <a:rPr lang="en-US" sz="2400">
                          <a:effectLst/>
                        </a:rPr>
                        <a:t>Na</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84979373"/>
                  </a:ext>
                </a:extLst>
              </a:tr>
              <a:tr h="0">
                <a:tc>
                  <a:txBody>
                    <a:bodyPr/>
                    <a:lstStyle/>
                    <a:p>
                      <a:pPr algn="just">
                        <a:lnSpc>
                          <a:spcPct val="107000"/>
                        </a:lnSpc>
                        <a:spcAft>
                          <a:spcPts val="600"/>
                        </a:spcAft>
                      </a:pPr>
                      <a:r>
                        <a:rPr lang="en-US" sz="2400">
                          <a:effectLst/>
                        </a:rPr>
                        <a:t>04/10.18</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600"/>
                        </a:spcAft>
                      </a:pPr>
                      <a:r>
                        <a:rPr lang="en-US" sz="2400">
                          <a:effectLst/>
                        </a:rPr>
                        <a:t>97</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600"/>
                        </a:spcAft>
                      </a:pPr>
                      <a:r>
                        <a:rPr lang="en-US" sz="2400">
                          <a:effectLst/>
                        </a:rPr>
                        <a:t>5.3</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600"/>
                        </a:spcAft>
                      </a:pPr>
                      <a:r>
                        <a:rPr lang="en-US" sz="2400">
                          <a:effectLst/>
                        </a:rPr>
                        <a:t>245</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600"/>
                        </a:spcAft>
                      </a:pPr>
                      <a:r>
                        <a:rPr lang="en-US" sz="2400">
                          <a:effectLst/>
                        </a:rPr>
                        <a:t>0</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600"/>
                        </a:spcAft>
                      </a:pPr>
                      <a:r>
                        <a:rPr lang="en-US" sz="2400">
                          <a:effectLst/>
                        </a:rPr>
                        <a:t>29000</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600"/>
                        </a:spcAft>
                      </a:pPr>
                      <a:r>
                        <a:rPr lang="en-US" sz="2400">
                          <a:effectLst/>
                        </a:rPr>
                        <a:t>48.1</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600"/>
                        </a:spcAft>
                      </a:pPr>
                      <a:r>
                        <a:rPr lang="en-US" sz="2400">
                          <a:effectLst/>
                        </a:rPr>
                        <a:t>91.7</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600"/>
                        </a:spcAft>
                      </a:pPr>
                      <a:r>
                        <a:rPr lang="en-US" sz="2400">
                          <a:effectLst/>
                        </a:rPr>
                        <a:t>1.9</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600"/>
                        </a:spcAft>
                      </a:pPr>
                      <a:r>
                        <a:rPr lang="en-US" sz="2400">
                          <a:effectLst/>
                        </a:rPr>
                        <a:t>4.8</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600"/>
                        </a:spcAft>
                      </a:pPr>
                      <a:r>
                        <a:rPr lang="en-US" sz="2400">
                          <a:effectLst/>
                        </a:rPr>
                        <a:t>1.1</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75881693"/>
                  </a:ext>
                </a:extLst>
              </a:tr>
              <a:tr h="0">
                <a:tc>
                  <a:txBody>
                    <a:bodyPr/>
                    <a:lstStyle/>
                    <a:p>
                      <a:pPr marL="90170" algn="just">
                        <a:lnSpc>
                          <a:spcPct val="107000"/>
                        </a:lnSpc>
                        <a:spcAft>
                          <a:spcPts val="600"/>
                        </a:spcAft>
                      </a:pPr>
                      <a:r>
                        <a:rPr lang="en-US" sz="2400">
                          <a:effectLst/>
                        </a:rPr>
                        <a:t>15/10/18</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600"/>
                        </a:spcAft>
                      </a:pPr>
                      <a:r>
                        <a:rPr lang="en-US" sz="2400" dirty="0">
                          <a:effectLst/>
                        </a:rPr>
                        <a:t>418</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600"/>
                        </a:spcAft>
                      </a:pPr>
                      <a:r>
                        <a:rPr lang="en-US" sz="2400">
                          <a:effectLst/>
                        </a:rPr>
                        <a:t>4.6</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600"/>
                        </a:spcAft>
                      </a:pPr>
                      <a:r>
                        <a:rPr lang="en-US" sz="2400">
                          <a:effectLst/>
                        </a:rPr>
                        <a:t>333</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600"/>
                        </a:spcAft>
                      </a:pPr>
                      <a:r>
                        <a:rPr lang="en-US" sz="2400">
                          <a:effectLst/>
                        </a:rPr>
                        <a:t>0</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600"/>
                        </a:spcAft>
                      </a:pPr>
                      <a:r>
                        <a:rPr lang="en-US" sz="2400">
                          <a:effectLst/>
                        </a:rPr>
                        <a:t>762000</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600"/>
                        </a:spcAft>
                      </a:pPr>
                      <a:r>
                        <a:rPr lang="en-US" sz="2400">
                          <a:effectLst/>
                        </a:rPr>
                        <a:t>51.2</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600"/>
                        </a:spcAft>
                      </a:pPr>
                      <a:r>
                        <a:rPr lang="en-US" sz="2400">
                          <a:effectLst/>
                        </a:rPr>
                        <a:t>90.4</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600"/>
                        </a:spcAft>
                      </a:pPr>
                      <a:r>
                        <a:rPr lang="en-US" sz="2400">
                          <a:effectLst/>
                        </a:rPr>
                        <a:t>2.5</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600"/>
                        </a:spcAft>
                      </a:pPr>
                      <a:r>
                        <a:rPr lang="en-US" sz="2400">
                          <a:effectLst/>
                        </a:rPr>
                        <a:t>5.2</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600"/>
                        </a:spcAft>
                      </a:pPr>
                      <a:r>
                        <a:rPr lang="en-US" sz="2400">
                          <a:effectLst/>
                        </a:rPr>
                        <a:t>1.2</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44987645"/>
                  </a:ext>
                </a:extLst>
              </a:tr>
              <a:tr h="0">
                <a:tc>
                  <a:txBody>
                    <a:bodyPr/>
                    <a:lstStyle/>
                    <a:p>
                      <a:pPr algn="just">
                        <a:lnSpc>
                          <a:spcPct val="107000"/>
                        </a:lnSpc>
                        <a:spcAft>
                          <a:spcPts val="600"/>
                        </a:spcAft>
                      </a:pPr>
                      <a:r>
                        <a:rPr lang="en-US" sz="2400">
                          <a:effectLst/>
                        </a:rPr>
                        <a:t>31/10/18</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600"/>
                        </a:spcAft>
                      </a:pPr>
                      <a:r>
                        <a:rPr lang="en-US" sz="2400">
                          <a:effectLst/>
                        </a:rPr>
                        <a:t>25700</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600"/>
                        </a:spcAft>
                      </a:pPr>
                      <a:r>
                        <a:rPr lang="en-US" sz="2400">
                          <a:effectLst/>
                        </a:rPr>
                        <a:t>9.9</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600"/>
                        </a:spcAft>
                      </a:pPr>
                      <a:r>
                        <a:rPr lang="en-US" sz="2400">
                          <a:effectLst/>
                        </a:rPr>
                        <a:t>380</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600"/>
                        </a:spcAft>
                      </a:pPr>
                      <a:r>
                        <a:rPr lang="en-US" sz="2400">
                          <a:effectLst/>
                        </a:rPr>
                        <a:t>0</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600"/>
                        </a:spcAft>
                      </a:pPr>
                      <a:r>
                        <a:rPr lang="en-US" sz="2400">
                          <a:effectLst/>
                        </a:rPr>
                        <a:t>16500</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600"/>
                        </a:spcAft>
                      </a:pPr>
                      <a:r>
                        <a:rPr lang="en-US" sz="2400">
                          <a:effectLst/>
                        </a:rPr>
                        <a:t>53.4</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600"/>
                        </a:spcAft>
                      </a:pPr>
                      <a:r>
                        <a:rPr lang="en-US" sz="2400">
                          <a:effectLst/>
                        </a:rPr>
                        <a:t>90.9</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600"/>
                        </a:spcAft>
                      </a:pPr>
                      <a:r>
                        <a:rPr lang="en-US" sz="2400">
                          <a:effectLst/>
                        </a:rPr>
                        <a:t>2.2</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600"/>
                        </a:spcAft>
                      </a:pPr>
                      <a:r>
                        <a:rPr lang="en-US" sz="2400">
                          <a:effectLst/>
                        </a:rPr>
                        <a:t>5.0</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600"/>
                        </a:spcAft>
                      </a:pPr>
                      <a:r>
                        <a:rPr lang="en-US" sz="2400" dirty="0">
                          <a:effectLst/>
                        </a:rPr>
                        <a:t>1.4</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49064497"/>
                  </a:ext>
                </a:extLst>
              </a:tr>
            </a:tbl>
          </a:graphicData>
        </a:graphic>
      </p:graphicFrame>
    </p:spTree>
    <p:extLst>
      <p:ext uri="{BB962C8B-B14F-4D97-AF65-F5344CB8AC3E}">
        <p14:creationId xmlns:p14="http://schemas.microsoft.com/office/powerpoint/2010/main" val="18571313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42000">
              <a:schemeClr val="accent5">
                <a:lumMod val="0"/>
                <a:lumOff val="100000"/>
              </a:schemeClr>
            </a:gs>
            <a:gs pos="100000">
              <a:schemeClr val="accent5">
                <a:lumMod val="100000"/>
              </a:schemeClr>
            </a:gs>
          </a:gsLst>
          <a:lin ang="2700000" scaled="1"/>
          <a:tileRect/>
        </a:gradFill>
        <a:effectLst/>
      </p:bgPr>
    </p:bg>
    <p:spTree>
      <p:nvGrpSpPr>
        <p:cNvPr id="1" name=""/>
        <p:cNvGrpSpPr/>
        <p:nvPr/>
      </p:nvGrpSpPr>
      <p:grpSpPr>
        <a:xfrm>
          <a:off x="0" y="0"/>
          <a:ext cx="0" cy="0"/>
          <a:chOff x="0" y="0"/>
          <a:chExt cx="0" cy="0"/>
        </a:xfrm>
      </p:grpSpPr>
      <p:sp>
        <p:nvSpPr>
          <p:cNvPr id="3" name="Text Placeholder 18"/>
          <p:cNvSpPr>
            <a:spLocks noGrp="1"/>
          </p:cNvSpPr>
          <p:nvPr>
            <p:ph type="body" sz="quarter" idx="10"/>
          </p:nvPr>
        </p:nvSpPr>
        <p:spPr>
          <a:xfrm>
            <a:off x="164892" y="69485"/>
            <a:ext cx="12606728" cy="1219770"/>
          </a:xfrm>
          <a:ln w="38100">
            <a:solidFill>
              <a:schemeClr val="accent2">
                <a:lumMod val="75000"/>
              </a:schemeClr>
            </a:solidFill>
          </a:ln>
        </p:spPr>
        <p:txBody>
          <a:bodyPr/>
          <a:lstStyle/>
          <a:p>
            <a:pPr algn="ctr"/>
            <a:r>
              <a:rPr lang="en-US" dirty="0">
                <a:solidFill>
                  <a:schemeClr val="accent2">
                    <a:lumMod val="60000"/>
                    <a:lumOff val="40000"/>
                  </a:schemeClr>
                </a:solidFill>
              </a:rPr>
              <a:t>    </a:t>
            </a:r>
            <a:r>
              <a:rPr lang="en-US" sz="3200" dirty="0">
                <a:solidFill>
                  <a:schemeClr val="accent3">
                    <a:lumMod val="75000"/>
                  </a:schemeClr>
                </a:solidFill>
              </a:rPr>
              <a:t>LIFEBITMAPS PROJECT</a:t>
            </a:r>
          </a:p>
        </p:txBody>
      </p:sp>
      <p:pic>
        <p:nvPicPr>
          <p:cNvPr id="4" name="Picture 3" descr="life"/>
          <p:cNvPicPr/>
          <p:nvPr/>
        </p:nvPicPr>
        <p:blipFill>
          <a:blip r:embed="rId2">
            <a:extLst>
              <a:ext uri="{28A0092B-C50C-407E-A947-70E740481C1C}">
                <a14:useLocalDpi xmlns:a14="http://schemas.microsoft.com/office/drawing/2010/main" val="0"/>
              </a:ext>
            </a:extLst>
          </a:blip>
          <a:srcRect/>
          <a:stretch>
            <a:fillRect/>
          </a:stretch>
        </p:blipFill>
        <p:spPr bwMode="auto">
          <a:xfrm>
            <a:off x="11304809" y="69485"/>
            <a:ext cx="1466811" cy="1225750"/>
          </a:xfrm>
          <a:prstGeom prst="rect">
            <a:avLst/>
          </a:prstGeom>
          <a:noFill/>
          <a:ln w="9525">
            <a:noFill/>
            <a:miter lim="800000"/>
            <a:headEnd/>
            <a:tailEnd/>
          </a:ln>
        </p:spPr>
      </p:pic>
      <p:pic>
        <p:nvPicPr>
          <p:cNvPr id="6" name="Immagine 5">
            <a:extLst>
              <a:ext uri="{FF2B5EF4-FFF2-40B4-BE49-F238E27FC236}">
                <a16:creationId xmlns:a16="http://schemas.microsoft.com/office/drawing/2014/main" id="{CE87C245-97BD-4441-BA4E-77B1B9D80ABE}"/>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708576" y="1762124"/>
            <a:ext cx="11818969" cy="700087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3583669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42000">
              <a:schemeClr val="accent5">
                <a:lumMod val="0"/>
                <a:lumOff val="100000"/>
              </a:schemeClr>
            </a:gs>
            <a:gs pos="100000">
              <a:schemeClr val="accent5">
                <a:lumMod val="100000"/>
              </a:schemeClr>
            </a:gs>
          </a:gsLst>
          <a:lin ang="2700000" scaled="1"/>
          <a:tileRect/>
        </a:gradFill>
        <a:effectLst/>
      </p:bgPr>
    </p:bg>
    <p:spTree>
      <p:nvGrpSpPr>
        <p:cNvPr id="1" name=""/>
        <p:cNvGrpSpPr/>
        <p:nvPr/>
      </p:nvGrpSpPr>
      <p:grpSpPr>
        <a:xfrm>
          <a:off x="0" y="0"/>
          <a:ext cx="0" cy="0"/>
          <a:chOff x="0" y="0"/>
          <a:chExt cx="0" cy="0"/>
        </a:xfrm>
      </p:grpSpPr>
      <p:sp>
        <p:nvSpPr>
          <p:cNvPr id="3" name="Text Placeholder 18"/>
          <p:cNvSpPr>
            <a:spLocks noGrp="1"/>
          </p:cNvSpPr>
          <p:nvPr>
            <p:ph type="body" sz="quarter" idx="10"/>
          </p:nvPr>
        </p:nvSpPr>
        <p:spPr>
          <a:xfrm>
            <a:off x="164892" y="69485"/>
            <a:ext cx="12606728" cy="1219770"/>
          </a:xfrm>
          <a:ln w="38100">
            <a:solidFill>
              <a:schemeClr val="accent2">
                <a:lumMod val="75000"/>
              </a:schemeClr>
            </a:solidFill>
          </a:ln>
        </p:spPr>
        <p:txBody>
          <a:bodyPr/>
          <a:lstStyle/>
          <a:p>
            <a:pPr algn="ctr"/>
            <a:r>
              <a:rPr lang="en-US" dirty="0">
                <a:solidFill>
                  <a:schemeClr val="accent2">
                    <a:lumMod val="60000"/>
                    <a:lumOff val="40000"/>
                  </a:schemeClr>
                </a:solidFill>
              </a:rPr>
              <a:t>    </a:t>
            </a:r>
            <a:r>
              <a:rPr lang="en-US" sz="3200" dirty="0">
                <a:solidFill>
                  <a:schemeClr val="accent3">
                    <a:lumMod val="75000"/>
                  </a:schemeClr>
                </a:solidFill>
              </a:rPr>
              <a:t>LIFEBITMAPS PROJECT</a:t>
            </a:r>
          </a:p>
        </p:txBody>
      </p:sp>
      <p:pic>
        <p:nvPicPr>
          <p:cNvPr id="4" name="Picture 3" descr="life"/>
          <p:cNvPicPr/>
          <p:nvPr/>
        </p:nvPicPr>
        <p:blipFill>
          <a:blip r:embed="rId2">
            <a:extLst>
              <a:ext uri="{28A0092B-C50C-407E-A947-70E740481C1C}">
                <a14:useLocalDpi xmlns:a14="http://schemas.microsoft.com/office/drawing/2010/main" val="0"/>
              </a:ext>
            </a:extLst>
          </a:blip>
          <a:srcRect/>
          <a:stretch>
            <a:fillRect/>
          </a:stretch>
        </p:blipFill>
        <p:spPr bwMode="auto">
          <a:xfrm>
            <a:off x="11304809" y="69485"/>
            <a:ext cx="1466811" cy="1225750"/>
          </a:xfrm>
          <a:prstGeom prst="rect">
            <a:avLst/>
          </a:prstGeom>
          <a:noFill/>
          <a:ln w="9525">
            <a:noFill/>
            <a:miter lim="800000"/>
            <a:headEnd/>
            <a:tailEnd/>
          </a:ln>
        </p:spPr>
      </p:pic>
      <p:sp>
        <p:nvSpPr>
          <p:cNvPr id="5" name="CasellaDiTesto 4">
            <a:extLst>
              <a:ext uri="{FF2B5EF4-FFF2-40B4-BE49-F238E27FC236}">
                <a16:creationId xmlns:a16="http://schemas.microsoft.com/office/drawing/2014/main" id="{5E9678DD-A04E-934A-98A6-C2F53E06638F}"/>
              </a:ext>
            </a:extLst>
          </p:cNvPr>
          <p:cNvSpPr txBox="1"/>
          <p:nvPr/>
        </p:nvSpPr>
        <p:spPr>
          <a:xfrm>
            <a:off x="742165" y="1941095"/>
            <a:ext cx="3087705" cy="646331"/>
          </a:xfrm>
          <a:prstGeom prst="rect">
            <a:avLst/>
          </a:prstGeom>
          <a:noFill/>
        </p:spPr>
        <p:txBody>
          <a:bodyPr wrap="none" rtlCol="0">
            <a:spAutoFit/>
          </a:bodyPr>
          <a:lstStyle/>
          <a:p>
            <a:pPr marL="571500" indent="-571500">
              <a:buFont typeface="Arial" panose="020B0604020202020204" pitchFamily="34" charset="0"/>
              <a:buChar char="•"/>
            </a:pPr>
            <a:r>
              <a:rPr lang="en-US" dirty="0"/>
              <a:t>Conclusions:</a:t>
            </a:r>
          </a:p>
        </p:txBody>
      </p:sp>
      <p:sp>
        <p:nvSpPr>
          <p:cNvPr id="6" name="Rettangolo 5">
            <a:extLst>
              <a:ext uri="{FF2B5EF4-FFF2-40B4-BE49-F238E27FC236}">
                <a16:creationId xmlns:a16="http://schemas.microsoft.com/office/drawing/2014/main" id="{AAB8B4F7-79B0-8E45-AEE3-B3F61B564C6F}"/>
              </a:ext>
            </a:extLst>
          </p:cNvPr>
          <p:cNvSpPr/>
          <p:nvPr/>
        </p:nvSpPr>
        <p:spPr>
          <a:xfrm>
            <a:off x="385010" y="2976135"/>
            <a:ext cx="11825136" cy="5863144"/>
          </a:xfrm>
          <a:prstGeom prst="rect">
            <a:avLst/>
          </a:prstGeom>
        </p:spPr>
        <p:txBody>
          <a:bodyPr wrap="square">
            <a:spAutoFit/>
          </a:bodyPr>
          <a:lstStyle/>
          <a:p>
            <a:pPr marL="571500" indent="-571500" algn="just">
              <a:spcAft>
                <a:spcPts val="600"/>
              </a:spcAft>
              <a:buFont typeface="Wingdings" pitchFamily="2" charset="2"/>
              <a:buChar char="Ø"/>
            </a:pPr>
            <a:r>
              <a:rPr lang="en-US" dirty="0">
                <a:solidFill>
                  <a:srgbClr val="000000"/>
                </a:solidFill>
                <a:latin typeface="Calibri" panose="020F0502020204030204" pitchFamily="34" charset="0"/>
                <a:ea typeface="Calibri" panose="020F0502020204030204" pitchFamily="34" charset="0"/>
                <a:cs typeface="TimesNewRomanPSMT"/>
              </a:rPr>
              <a:t>data showed that using a loading of TMAH solution of 5 L/h and after 192 h of reaction it has been possible to reach 55.48%, 90.82% and 99.02% of removal in R101, R102 and R103, respectively. </a:t>
            </a:r>
          </a:p>
          <a:p>
            <a:pPr marL="571500" indent="-571500" algn="just">
              <a:spcAft>
                <a:spcPts val="600"/>
              </a:spcAft>
              <a:buFont typeface="Wingdings" pitchFamily="2" charset="2"/>
              <a:buChar char="Ø"/>
            </a:pPr>
            <a:r>
              <a:rPr lang="en-US" dirty="0"/>
              <a:t>DMA appears after 48 h and it is degraded by bacteria in 192 h that product ammonium.</a:t>
            </a:r>
          </a:p>
          <a:p>
            <a:pPr marL="571500" indent="-571500" algn="just">
              <a:spcAft>
                <a:spcPts val="600"/>
              </a:spcAft>
              <a:buFont typeface="Wingdings" pitchFamily="2" charset="2"/>
              <a:buChar char="Ø"/>
            </a:pPr>
            <a:r>
              <a:rPr lang="en-US" dirty="0"/>
              <a:t>nitrification process was more relevant in the last bioreactor.</a:t>
            </a:r>
          </a:p>
          <a:p>
            <a:pPr marL="571500" indent="-571500" algn="just">
              <a:spcAft>
                <a:spcPts val="600"/>
              </a:spcAft>
              <a:buFont typeface="Wingdings" pitchFamily="2" charset="2"/>
              <a:buChar char="Ø"/>
            </a:pPr>
            <a:r>
              <a:rPr lang="en-US" dirty="0">
                <a:latin typeface="Calibri" panose="020F0502020204030204" pitchFamily="34" charset="0"/>
                <a:ea typeface="Calibri" panose="020F0502020204030204" pitchFamily="34" charset="0"/>
                <a:cs typeface="Times New Roman" panose="02020603050405020304" pitchFamily="18" charset="0"/>
              </a:rPr>
              <a:t>the 5 ° C increase in temperature improves the kinetics of the system</a:t>
            </a:r>
          </a:p>
        </p:txBody>
      </p:sp>
    </p:spTree>
    <p:extLst>
      <p:ext uri="{BB962C8B-B14F-4D97-AF65-F5344CB8AC3E}">
        <p14:creationId xmlns:p14="http://schemas.microsoft.com/office/powerpoint/2010/main" val="21731917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42000">
              <a:schemeClr val="accent5">
                <a:lumMod val="0"/>
                <a:lumOff val="100000"/>
              </a:schemeClr>
            </a:gs>
            <a:gs pos="100000">
              <a:schemeClr val="accent5">
                <a:lumMod val="100000"/>
              </a:schemeClr>
            </a:gs>
          </a:gsLst>
          <a:lin ang="2700000" scaled="1"/>
          <a:tileRect/>
        </a:gradFill>
        <a:effectLst/>
      </p:bgPr>
    </p:bg>
    <p:spTree>
      <p:nvGrpSpPr>
        <p:cNvPr id="1" name=""/>
        <p:cNvGrpSpPr/>
        <p:nvPr/>
      </p:nvGrpSpPr>
      <p:grpSpPr>
        <a:xfrm>
          <a:off x="0" y="0"/>
          <a:ext cx="0" cy="0"/>
          <a:chOff x="0" y="0"/>
          <a:chExt cx="0" cy="0"/>
        </a:xfrm>
      </p:grpSpPr>
      <p:sp>
        <p:nvSpPr>
          <p:cNvPr id="3" name="Text Placeholder 18"/>
          <p:cNvSpPr>
            <a:spLocks noGrp="1"/>
          </p:cNvSpPr>
          <p:nvPr>
            <p:ph type="body" sz="quarter" idx="10"/>
          </p:nvPr>
        </p:nvSpPr>
        <p:spPr>
          <a:xfrm>
            <a:off x="164892" y="69485"/>
            <a:ext cx="12606728" cy="1219770"/>
          </a:xfrm>
          <a:ln w="38100">
            <a:solidFill>
              <a:schemeClr val="accent2">
                <a:lumMod val="75000"/>
              </a:schemeClr>
            </a:solidFill>
          </a:ln>
        </p:spPr>
        <p:txBody>
          <a:bodyPr/>
          <a:lstStyle/>
          <a:p>
            <a:pPr algn="ctr"/>
            <a:r>
              <a:rPr lang="en-US" dirty="0">
                <a:solidFill>
                  <a:schemeClr val="accent2">
                    <a:lumMod val="60000"/>
                    <a:lumOff val="40000"/>
                  </a:schemeClr>
                </a:solidFill>
              </a:rPr>
              <a:t>    </a:t>
            </a:r>
            <a:r>
              <a:rPr lang="en-US" sz="3200" dirty="0">
                <a:solidFill>
                  <a:schemeClr val="accent3">
                    <a:lumMod val="75000"/>
                  </a:schemeClr>
                </a:solidFill>
              </a:rPr>
              <a:t>LIFEBITMAPS PROJECT</a:t>
            </a:r>
          </a:p>
        </p:txBody>
      </p:sp>
      <p:pic>
        <p:nvPicPr>
          <p:cNvPr id="4" name="Picture 3" descr="life"/>
          <p:cNvPicPr/>
          <p:nvPr/>
        </p:nvPicPr>
        <p:blipFill>
          <a:blip r:embed="rId2">
            <a:extLst>
              <a:ext uri="{28A0092B-C50C-407E-A947-70E740481C1C}">
                <a14:useLocalDpi xmlns:a14="http://schemas.microsoft.com/office/drawing/2010/main" val="0"/>
              </a:ext>
            </a:extLst>
          </a:blip>
          <a:srcRect/>
          <a:stretch>
            <a:fillRect/>
          </a:stretch>
        </p:blipFill>
        <p:spPr bwMode="auto">
          <a:xfrm>
            <a:off x="11304809" y="69485"/>
            <a:ext cx="1466811" cy="1225750"/>
          </a:xfrm>
          <a:prstGeom prst="rect">
            <a:avLst/>
          </a:prstGeom>
          <a:noFill/>
          <a:ln w="9525">
            <a:noFill/>
            <a:miter lim="800000"/>
            <a:headEnd/>
            <a:tailEnd/>
          </a:ln>
        </p:spPr>
      </p:pic>
      <p:sp>
        <p:nvSpPr>
          <p:cNvPr id="5" name="CasellaDiTesto 4">
            <a:extLst>
              <a:ext uri="{FF2B5EF4-FFF2-40B4-BE49-F238E27FC236}">
                <a16:creationId xmlns:a16="http://schemas.microsoft.com/office/drawing/2014/main" id="{5E9678DD-A04E-934A-98A6-C2F53E06638F}"/>
              </a:ext>
            </a:extLst>
          </p:cNvPr>
          <p:cNvSpPr txBox="1"/>
          <p:nvPr/>
        </p:nvSpPr>
        <p:spPr>
          <a:xfrm>
            <a:off x="742165" y="1941095"/>
            <a:ext cx="3087705" cy="646331"/>
          </a:xfrm>
          <a:prstGeom prst="rect">
            <a:avLst/>
          </a:prstGeom>
          <a:noFill/>
        </p:spPr>
        <p:txBody>
          <a:bodyPr wrap="none" rtlCol="0">
            <a:spAutoFit/>
          </a:bodyPr>
          <a:lstStyle/>
          <a:p>
            <a:pPr marL="571500" indent="-571500">
              <a:buFont typeface="Arial" panose="020B0604020202020204" pitchFamily="34" charset="0"/>
              <a:buChar char="•"/>
            </a:pPr>
            <a:r>
              <a:rPr lang="en-US" dirty="0"/>
              <a:t>Conclusions:</a:t>
            </a:r>
          </a:p>
        </p:txBody>
      </p:sp>
      <p:sp>
        <p:nvSpPr>
          <p:cNvPr id="6" name="Rettangolo 5">
            <a:extLst>
              <a:ext uri="{FF2B5EF4-FFF2-40B4-BE49-F238E27FC236}">
                <a16:creationId xmlns:a16="http://schemas.microsoft.com/office/drawing/2014/main" id="{AAB8B4F7-79B0-8E45-AEE3-B3F61B564C6F}"/>
              </a:ext>
            </a:extLst>
          </p:cNvPr>
          <p:cNvSpPr/>
          <p:nvPr/>
        </p:nvSpPr>
        <p:spPr>
          <a:xfrm>
            <a:off x="385010" y="2976135"/>
            <a:ext cx="11825136" cy="5309146"/>
          </a:xfrm>
          <a:prstGeom prst="rect">
            <a:avLst/>
          </a:prstGeom>
        </p:spPr>
        <p:txBody>
          <a:bodyPr wrap="square">
            <a:spAutoFit/>
          </a:bodyPr>
          <a:lstStyle/>
          <a:p>
            <a:pPr marL="571500" indent="-571500" algn="just">
              <a:spcAft>
                <a:spcPts val="600"/>
              </a:spcAft>
              <a:buFont typeface="Wingdings" pitchFamily="2" charset="2"/>
              <a:buChar char="Ø"/>
            </a:pPr>
            <a:r>
              <a:rPr lang="en-US" dirty="0">
                <a:solidFill>
                  <a:srgbClr val="000000"/>
                </a:solidFill>
                <a:latin typeface="Calibri" panose="020F0502020204030204" pitchFamily="34" charset="0"/>
              </a:rPr>
              <a:t>about system biology, </a:t>
            </a:r>
            <a:r>
              <a:rPr lang="it-IT" dirty="0" err="1">
                <a:solidFill>
                  <a:srgbClr val="000000"/>
                </a:solidFill>
                <a:latin typeface="Calibri" panose="020F0502020204030204" pitchFamily="34" charset="0"/>
              </a:rPr>
              <a:t>c</a:t>
            </a:r>
            <a:r>
              <a:rPr lang="it-IT" dirty="0" err="1"/>
              <a:t>hanges</a:t>
            </a:r>
            <a:r>
              <a:rPr lang="it-IT" dirty="0"/>
              <a:t> in </a:t>
            </a:r>
            <a:r>
              <a:rPr lang="it-IT" dirty="0" err="1"/>
              <a:t>pH</a:t>
            </a:r>
            <a:r>
              <a:rPr lang="it-IT" dirty="0"/>
              <a:t> and </a:t>
            </a:r>
            <a:r>
              <a:rPr lang="it-IT" dirty="0" err="1"/>
              <a:t>nutrient</a:t>
            </a:r>
            <a:r>
              <a:rPr lang="it-IT" dirty="0"/>
              <a:t> </a:t>
            </a:r>
            <a:r>
              <a:rPr lang="it-IT" dirty="0" err="1"/>
              <a:t>inlet</a:t>
            </a:r>
            <a:r>
              <a:rPr lang="it-IT" dirty="0"/>
              <a:t> </a:t>
            </a:r>
            <a:r>
              <a:rPr lang="it-IT" dirty="0" err="1"/>
              <a:t>causes</a:t>
            </a:r>
            <a:r>
              <a:rPr lang="it-IT" dirty="0"/>
              <a:t> the </a:t>
            </a:r>
            <a:r>
              <a:rPr lang="it-IT" dirty="0" err="1"/>
              <a:t>selection</a:t>
            </a:r>
            <a:r>
              <a:rPr lang="it-IT" dirty="0"/>
              <a:t> of </a:t>
            </a:r>
            <a:r>
              <a:rPr lang="it-IT" dirty="0" err="1"/>
              <a:t>different</a:t>
            </a:r>
            <a:r>
              <a:rPr lang="it-IT" dirty="0"/>
              <a:t> </a:t>
            </a:r>
            <a:r>
              <a:rPr lang="it-IT" dirty="0" err="1"/>
              <a:t>species</a:t>
            </a:r>
            <a:r>
              <a:rPr lang="it-IT" dirty="0"/>
              <a:t> </a:t>
            </a:r>
            <a:r>
              <a:rPr lang="it-IT" dirty="0" err="1"/>
              <a:t>into</a:t>
            </a:r>
            <a:r>
              <a:rPr lang="it-IT" dirty="0"/>
              <a:t> the </a:t>
            </a:r>
            <a:r>
              <a:rPr lang="it-IT" dirty="0" err="1"/>
              <a:t>reactor</a:t>
            </a:r>
            <a:r>
              <a:rPr lang="it-IT" dirty="0"/>
              <a:t>;</a:t>
            </a:r>
          </a:p>
          <a:p>
            <a:pPr marL="571500" indent="-571500" algn="just">
              <a:spcAft>
                <a:spcPts val="600"/>
              </a:spcAft>
              <a:buFont typeface="Wingdings" pitchFamily="2" charset="2"/>
              <a:buChar char="Ø"/>
            </a:pPr>
            <a:r>
              <a:rPr lang="it-IT" dirty="0" err="1"/>
              <a:t>changes</a:t>
            </a:r>
            <a:r>
              <a:rPr lang="it-IT" dirty="0"/>
              <a:t> in </a:t>
            </a:r>
            <a:r>
              <a:rPr lang="it-IT" dirty="0" err="1"/>
              <a:t>operational</a:t>
            </a:r>
            <a:r>
              <a:rPr lang="it-IT" dirty="0"/>
              <a:t> </a:t>
            </a:r>
            <a:r>
              <a:rPr lang="it-IT" dirty="0" err="1"/>
              <a:t>parameters</a:t>
            </a:r>
            <a:r>
              <a:rPr lang="it-IT" dirty="0"/>
              <a:t>, </a:t>
            </a:r>
            <a:r>
              <a:rPr lang="it-IT" dirty="0" err="1"/>
              <a:t>such</a:t>
            </a:r>
            <a:r>
              <a:rPr lang="it-IT" dirty="0"/>
              <a:t> </a:t>
            </a:r>
            <a:r>
              <a:rPr lang="it-IT" dirty="0" err="1"/>
              <a:t>as</a:t>
            </a:r>
            <a:r>
              <a:rPr lang="it-IT" dirty="0"/>
              <a:t> </a:t>
            </a:r>
            <a:r>
              <a:rPr lang="it-IT" dirty="0" err="1"/>
              <a:t>variation</a:t>
            </a:r>
            <a:r>
              <a:rPr lang="it-IT" dirty="0"/>
              <a:t> to </a:t>
            </a:r>
            <a:r>
              <a:rPr lang="it-IT" dirty="0" err="1"/>
              <a:t>inlet</a:t>
            </a:r>
            <a:r>
              <a:rPr lang="it-IT" dirty="0"/>
              <a:t>/outlet </a:t>
            </a:r>
            <a:r>
              <a:rPr lang="it-IT" dirty="0" err="1"/>
              <a:t>amount</a:t>
            </a:r>
            <a:r>
              <a:rPr lang="it-IT" dirty="0"/>
              <a:t> per hour, </a:t>
            </a:r>
            <a:r>
              <a:rPr lang="it-IT" dirty="0" err="1"/>
              <a:t>should</a:t>
            </a:r>
            <a:r>
              <a:rPr lang="it-IT" dirty="0"/>
              <a:t> be made with </a:t>
            </a:r>
            <a:r>
              <a:rPr lang="it-IT" dirty="0" err="1"/>
              <a:t>extreme</a:t>
            </a:r>
            <a:r>
              <a:rPr lang="it-IT" dirty="0"/>
              <a:t> </a:t>
            </a:r>
            <a:r>
              <a:rPr lang="it-IT" dirty="0" err="1"/>
              <a:t>caution</a:t>
            </a:r>
            <a:r>
              <a:rPr lang="it-IT" dirty="0"/>
              <a:t> </a:t>
            </a:r>
          </a:p>
          <a:p>
            <a:pPr marL="571500" indent="-571500" algn="just">
              <a:spcAft>
                <a:spcPts val="600"/>
              </a:spcAft>
              <a:buFont typeface="Wingdings" pitchFamily="2" charset="2"/>
              <a:buChar char="Ø"/>
            </a:pPr>
            <a:r>
              <a:rPr lang="it-IT" dirty="0"/>
              <a:t>an </a:t>
            </a:r>
            <a:r>
              <a:rPr lang="it-IT" dirty="0" err="1"/>
              <a:t>automated</a:t>
            </a:r>
            <a:r>
              <a:rPr lang="it-IT" dirty="0"/>
              <a:t> </a:t>
            </a:r>
            <a:r>
              <a:rPr lang="it-IT" dirty="0" err="1"/>
              <a:t>pH</a:t>
            </a:r>
            <a:r>
              <a:rPr lang="it-IT" dirty="0"/>
              <a:t> controller </a:t>
            </a:r>
            <a:r>
              <a:rPr lang="it-IT" dirty="0" err="1"/>
              <a:t>should</a:t>
            </a:r>
            <a:r>
              <a:rPr lang="it-IT" dirty="0"/>
              <a:t> be </a:t>
            </a:r>
            <a:r>
              <a:rPr lang="it-IT" dirty="0" err="1"/>
              <a:t>considered</a:t>
            </a:r>
            <a:r>
              <a:rPr lang="it-IT" dirty="0"/>
              <a:t>, to </a:t>
            </a:r>
            <a:r>
              <a:rPr lang="it-IT" dirty="0" err="1"/>
              <a:t>maintain</a:t>
            </a:r>
            <a:r>
              <a:rPr lang="it-IT" dirty="0"/>
              <a:t> </a:t>
            </a:r>
            <a:r>
              <a:rPr lang="it-IT" dirty="0" err="1"/>
              <a:t>acidity</a:t>
            </a:r>
            <a:r>
              <a:rPr lang="it-IT" dirty="0"/>
              <a:t> to </a:t>
            </a:r>
            <a:r>
              <a:rPr lang="it-IT" dirty="0" err="1"/>
              <a:t>optimal</a:t>
            </a:r>
            <a:r>
              <a:rPr lang="it-IT" dirty="0"/>
              <a:t> </a:t>
            </a:r>
            <a:r>
              <a:rPr lang="it-IT" dirty="0" err="1"/>
              <a:t>levels</a:t>
            </a:r>
            <a:r>
              <a:rPr lang="it-IT" dirty="0"/>
              <a:t>, </a:t>
            </a:r>
            <a:r>
              <a:rPr lang="it-IT" dirty="0" err="1"/>
              <a:t>avoiding</a:t>
            </a:r>
            <a:r>
              <a:rPr lang="it-IT" dirty="0"/>
              <a:t> </a:t>
            </a:r>
            <a:r>
              <a:rPr lang="it-IT" dirty="0" err="1"/>
              <a:t>dangerous</a:t>
            </a:r>
            <a:r>
              <a:rPr lang="it-IT" dirty="0"/>
              <a:t> </a:t>
            </a:r>
            <a:r>
              <a:rPr lang="it-IT" dirty="0" err="1"/>
              <a:t>shifts</a:t>
            </a:r>
            <a:r>
              <a:rPr lang="it-IT" dirty="0"/>
              <a:t> in </a:t>
            </a:r>
            <a:r>
              <a:rPr lang="it-IT" dirty="0" err="1"/>
              <a:t>microbial</a:t>
            </a:r>
            <a:r>
              <a:rPr lang="it-IT" dirty="0"/>
              <a:t> community.</a:t>
            </a:r>
          </a:p>
          <a:p>
            <a:pPr algn="just">
              <a:spcAft>
                <a:spcPts val="600"/>
              </a:spcAft>
            </a:pPr>
            <a:endParaRPr lang="it-IT" dirty="0"/>
          </a:p>
        </p:txBody>
      </p:sp>
    </p:spTree>
    <p:extLst>
      <p:ext uri="{BB962C8B-B14F-4D97-AF65-F5344CB8AC3E}">
        <p14:creationId xmlns:p14="http://schemas.microsoft.com/office/powerpoint/2010/main" val="7811053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42000">
              <a:schemeClr val="accent5">
                <a:lumMod val="0"/>
                <a:lumOff val="100000"/>
              </a:schemeClr>
            </a:gs>
            <a:gs pos="100000">
              <a:schemeClr val="accent5">
                <a:lumMod val="100000"/>
              </a:schemeClr>
            </a:gs>
          </a:gsLst>
          <a:lin ang="2700000" scaled="1"/>
          <a:tileRect/>
        </a:gradFill>
        <a:effectLst/>
      </p:bgPr>
    </p:bg>
    <p:spTree>
      <p:nvGrpSpPr>
        <p:cNvPr id="1" name=""/>
        <p:cNvGrpSpPr/>
        <p:nvPr/>
      </p:nvGrpSpPr>
      <p:grpSpPr>
        <a:xfrm>
          <a:off x="0" y="0"/>
          <a:ext cx="0" cy="0"/>
          <a:chOff x="0" y="0"/>
          <a:chExt cx="0" cy="0"/>
        </a:xfrm>
      </p:grpSpPr>
      <p:sp>
        <p:nvSpPr>
          <p:cNvPr id="3" name="Text Placeholder 18"/>
          <p:cNvSpPr>
            <a:spLocks noGrp="1"/>
          </p:cNvSpPr>
          <p:nvPr>
            <p:ph type="body" sz="quarter" idx="10"/>
          </p:nvPr>
        </p:nvSpPr>
        <p:spPr>
          <a:xfrm>
            <a:off x="164892" y="69485"/>
            <a:ext cx="12606728" cy="1219770"/>
          </a:xfrm>
          <a:ln w="38100">
            <a:solidFill>
              <a:schemeClr val="accent2">
                <a:lumMod val="75000"/>
              </a:schemeClr>
            </a:solidFill>
          </a:ln>
        </p:spPr>
        <p:txBody>
          <a:bodyPr/>
          <a:lstStyle/>
          <a:p>
            <a:pPr algn="ctr"/>
            <a:r>
              <a:rPr lang="en-US" dirty="0">
                <a:solidFill>
                  <a:schemeClr val="accent2">
                    <a:lumMod val="60000"/>
                    <a:lumOff val="40000"/>
                  </a:schemeClr>
                </a:solidFill>
              </a:rPr>
              <a:t>    </a:t>
            </a:r>
            <a:r>
              <a:rPr lang="en-US" sz="3200" dirty="0">
                <a:solidFill>
                  <a:schemeClr val="accent3">
                    <a:lumMod val="75000"/>
                  </a:schemeClr>
                </a:solidFill>
              </a:rPr>
              <a:t>LIFEBITMAPS PROJECT</a:t>
            </a:r>
          </a:p>
        </p:txBody>
      </p:sp>
      <p:pic>
        <p:nvPicPr>
          <p:cNvPr id="4" name="Picture 3" descr="life"/>
          <p:cNvPicPr/>
          <p:nvPr/>
        </p:nvPicPr>
        <p:blipFill>
          <a:blip r:embed="rId2">
            <a:extLst>
              <a:ext uri="{28A0092B-C50C-407E-A947-70E740481C1C}">
                <a14:useLocalDpi xmlns:a14="http://schemas.microsoft.com/office/drawing/2010/main" val="0"/>
              </a:ext>
            </a:extLst>
          </a:blip>
          <a:srcRect/>
          <a:stretch>
            <a:fillRect/>
          </a:stretch>
        </p:blipFill>
        <p:spPr bwMode="auto">
          <a:xfrm>
            <a:off x="11304809" y="69485"/>
            <a:ext cx="1466811" cy="1225750"/>
          </a:xfrm>
          <a:prstGeom prst="rect">
            <a:avLst/>
          </a:prstGeom>
          <a:noFill/>
          <a:ln w="9525">
            <a:noFill/>
            <a:miter lim="800000"/>
            <a:headEnd/>
            <a:tailEnd/>
          </a:ln>
        </p:spPr>
      </p:pic>
      <p:sp>
        <p:nvSpPr>
          <p:cNvPr id="5" name="CasellaDiTesto 4">
            <a:extLst>
              <a:ext uri="{FF2B5EF4-FFF2-40B4-BE49-F238E27FC236}">
                <a16:creationId xmlns:a16="http://schemas.microsoft.com/office/drawing/2014/main" id="{5E9678DD-A04E-934A-98A6-C2F53E06638F}"/>
              </a:ext>
            </a:extLst>
          </p:cNvPr>
          <p:cNvSpPr txBox="1"/>
          <p:nvPr/>
        </p:nvSpPr>
        <p:spPr>
          <a:xfrm>
            <a:off x="742165" y="1941095"/>
            <a:ext cx="3087705" cy="646331"/>
          </a:xfrm>
          <a:prstGeom prst="rect">
            <a:avLst/>
          </a:prstGeom>
          <a:noFill/>
        </p:spPr>
        <p:txBody>
          <a:bodyPr wrap="none" rtlCol="0">
            <a:spAutoFit/>
          </a:bodyPr>
          <a:lstStyle/>
          <a:p>
            <a:pPr marL="571500" indent="-571500">
              <a:buFont typeface="Arial" panose="020B0604020202020204" pitchFamily="34" charset="0"/>
              <a:buChar char="•"/>
            </a:pPr>
            <a:r>
              <a:rPr lang="en-US" dirty="0"/>
              <a:t>Conclusions:</a:t>
            </a:r>
          </a:p>
        </p:txBody>
      </p:sp>
      <p:sp>
        <p:nvSpPr>
          <p:cNvPr id="6" name="Rettangolo 5">
            <a:extLst>
              <a:ext uri="{FF2B5EF4-FFF2-40B4-BE49-F238E27FC236}">
                <a16:creationId xmlns:a16="http://schemas.microsoft.com/office/drawing/2014/main" id="{AAB8B4F7-79B0-8E45-AEE3-B3F61B564C6F}"/>
              </a:ext>
            </a:extLst>
          </p:cNvPr>
          <p:cNvSpPr/>
          <p:nvPr/>
        </p:nvSpPr>
        <p:spPr>
          <a:xfrm>
            <a:off x="385010" y="2976135"/>
            <a:ext cx="11825136" cy="3570208"/>
          </a:xfrm>
          <a:prstGeom prst="rect">
            <a:avLst/>
          </a:prstGeom>
        </p:spPr>
        <p:txBody>
          <a:bodyPr wrap="square">
            <a:spAutoFit/>
          </a:bodyPr>
          <a:lstStyle/>
          <a:p>
            <a:pPr marL="571500" indent="-571500" algn="just">
              <a:spcAft>
                <a:spcPts val="600"/>
              </a:spcAft>
              <a:buFont typeface="Wingdings" pitchFamily="2" charset="2"/>
              <a:buChar char="Ø"/>
            </a:pPr>
            <a:r>
              <a:rPr lang="en-GB" dirty="0"/>
              <a:t>SEZ and BOE: both effluents can be treated by the addition of lime and aluminium sulphate as precipitation </a:t>
            </a:r>
            <a:r>
              <a:rPr lang="en-GB" dirty="0" err="1"/>
              <a:t>coadjuvant</a:t>
            </a:r>
            <a:r>
              <a:rPr lang="en-GB" dirty="0"/>
              <a:t>; </a:t>
            </a:r>
          </a:p>
          <a:p>
            <a:pPr marL="571500" indent="-571500" algn="just">
              <a:spcAft>
                <a:spcPts val="600"/>
              </a:spcAft>
              <a:buFont typeface="Wingdings" pitchFamily="2" charset="2"/>
              <a:buChar char="Ø"/>
            </a:pPr>
            <a:r>
              <a:rPr lang="en-GB" dirty="0"/>
              <a:t>fluoride removal yield is around 99% for both effluents;</a:t>
            </a:r>
          </a:p>
          <a:p>
            <a:pPr marL="571500" indent="-571500" algn="just">
              <a:spcAft>
                <a:spcPts val="600"/>
              </a:spcAft>
              <a:buFont typeface="Wingdings" pitchFamily="2" charset="2"/>
              <a:buChar char="Ø"/>
            </a:pPr>
            <a:r>
              <a:rPr lang="en-GB" dirty="0"/>
              <a:t> lime consumption depends from initial composition of the effluent and from the age of the lime.</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916906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42000">
              <a:schemeClr val="accent5">
                <a:lumMod val="0"/>
                <a:lumOff val="100000"/>
              </a:schemeClr>
            </a:gs>
            <a:gs pos="100000">
              <a:schemeClr val="accent5">
                <a:lumMod val="100000"/>
              </a:schemeClr>
            </a:gs>
          </a:gsLst>
          <a:lin ang="2700000" scaled="1"/>
          <a:tileRect/>
        </a:gradFill>
        <a:effectLst/>
      </p:bgPr>
    </p:bg>
    <p:spTree>
      <p:nvGrpSpPr>
        <p:cNvPr id="1" name=""/>
        <p:cNvGrpSpPr/>
        <p:nvPr/>
      </p:nvGrpSpPr>
      <p:grpSpPr>
        <a:xfrm>
          <a:off x="0" y="0"/>
          <a:ext cx="0" cy="0"/>
          <a:chOff x="0" y="0"/>
          <a:chExt cx="0" cy="0"/>
        </a:xfrm>
      </p:grpSpPr>
      <p:sp>
        <p:nvSpPr>
          <p:cNvPr id="17" name="Rectangle 12"/>
          <p:cNvSpPr>
            <a:spLocks noChangeArrowheads="1"/>
          </p:cNvSpPr>
          <p:nvPr/>
        </p:nvSpPr>
        <p:spPr bwMode="auto">
          <a:xfrm>
            <a:off x="5145433" y="154979"/>
            <a:ext cx="2546342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9" name="Text Placeholder 18"/>
          <p:cNvSpPr>
            <a:spLocks noGrp="1"/>
          </p:cNvSpPr>
          <p:nvPr>
            <p:ph type="body" sz="quarter" idx="10"/>
          </p:nvPr>
        </p:nvSpPr>
        <p:spPr>
          <a:xfrm>
            <a:off x="867906" y="2681390"/>
            <a:ext cx="9268178" cy="1219770"/>
          </a:xfrm>
        </p:spPr>
        <p:txBody>
          <a:bodyPr/>
          <a:lstStyle/>
          <a:p>
            <a:r>
              <a:rPr lang="en-US" sz="3600" dirty="0"/>
              <a:t>Thank You very much for your attention !</a:t>
            </a:r>
          </a:p>
        </p:txBody>
      </p:sp>
      <p:pic>
        <p:nvPicPr>
          <p:cNvPr id="21" name="Picture 20"/>
          <p:cNvPicPr/>
          <p:nvPr/>
        </p:nvPicPr>
        <p:blipFill>
          <a:blip r:embed="rId2">
            <a:extLst>
              <a:ext uri="{28A0092B-C50C-407E-A947-70E740481C1C}">
                <a14:useLocalDpi xmlns:a14="http://schemas.microsoft.com/office/drawing/2010/main" val="0"/>
              </a:ext>
            </a:extLst>
          </a:blip>
          <a:srcRect/>
          <a:stretch>
            <a:fillRect/>
          </a:stretch>
        </p:blipFill>
        <p:spPr bwMode="auto">
          <a:xfrm>
            <a:off x="7175715" y="200698"/>
            <a:ext cx="5625885" cy="1705593"/>
          </a:xfrm>
          <a:prstGeom prst="rect">
            <a:avLst/>
          </a:prstGeom>
          <a:noFill/>
        </p:spPr>
      </p:pic>
      <p:pic>
        <p:nvPicPr>
          <p:cNvPr id="22" name="Picture 21" descr="life"/>
          <p:cNvPicPr/>
          <p:nvPr/>
        </p:nvPicPr>
        <p:blipFill>
          <a:blip r:embed="rId3">
            <a:extLst>
              <a:ext uri="{28A0092B-C50C-407E-A947-70E740481C1C}">
                <a14:useLocalDpi xmlns:a14="http://schemas.microsoft.com/office/drawing/2010/main" val="0"/>
              </a:ext>
            </a:extLst>
          </a:blip>
          <a:srcRect/>
          <a:stretch>
            <a:fillRect/>
          </a:stretch>
        </p:blipFill>
        <p:spPr bwMode="auto">
          <a:xfrm>
            <a:off x="867906" y="200698"/>
            <a:ext cx="2495226" cy="1705593"/>
          </a:xfrm>
          <a:prstGeom prst="rect">
            <a:avLst/>
          </a:prstGeom>
          <a:noFill/>
          <a:ln w="9525">
            <a:noFill/>
            <a:miter lim="800000"/>
            <a:headEnd/>
            <a:tailEnd/>
          </a:ln>
        </p:spPr>
      </p:pic>
      <p:cxnSp>
        <p:nvCxnSpPr>
          <p:cNvPr id="23" name="Straight Connector 22"/>
          <p:cNvCxnSpPr/>
          <p:nvPr/>
        </p:nvCxnSpPr>
        <p:spPr>
          <a:xfrm>
            <a:off x="0" y="8555064"/>
            <a:ext cx="13004800" cy="0"/>
          </a:xfrm>
          <a:prstGeom prst="line">
            <a:avLst/>
          </a:prstGeom>
        </p:spPr>
        <p:style>
          <a:lnRef idx="2">
            <a:schemeClr val="accent1"/>
          </a:lnRef>
          <a:fillRef idx="0">
            <a:schemeClr val="accent1"/>
          </a:fillRef>
          <a:effectRef idx="1">
            <a:schemeClr val="accent1"/>
          </a:effectRef>
          <a:fontRef idx="minor">
            <a:schemeClr val="tx1"/>
          </a:fontRef>
        </p:style>
      </p:cxnSp>
      <p:sp>
        <p:nvSpPr>
          <p:cNvPr id="10" name="Text Placeholder 18"/>
          <p:cNvSpPr>
            <a:spLocks noGrp="1"/>
          </p:cNvSpPr>
          <p:nvPr>
            <p:ph type="body" sz="quarter" idx="10"/>
          </p:nvPr>
        </p:nvSpPr>
        <p:spPr>
          <a:xfrm>
            <a:off x="194872" y="8533830"/>
            <a:ext cx="12606728" cy="1028624"/>
          </a:xfrm>
          <a:ln w="38100">
            <a:noFill/>
          </a:ln>
        </p:spPr>
        <p:txBody>
          <a:bodyPr/>
          <a:lstStyle/>
          <a:p>
            <a:endParaRPr lang="en-US" sz="1600" dirty="0"/>
          </a:p>
          <a:p>
            <a:r>
              <a:rPr lang="en-US" sz="1600" dirty="0"/>
              <a:t>This Project receives funding form the European Union Life </a:t>
            </a:r>
            <a:r>
              <a:rPr lang="en-US" sz="1600" dirty="0" err="1"/>
              <a:t>Programme</a:t>
            </a:r>
            <a:r>
              <a:rPr lang="en-US" sz="1600" dirty="0"/>
              <a:t> Under Grant Agreement N. LIFE 15 ENV/IT 000332.</a:t>
            </a:r>
            <a:endParaRPr lang="en-US" sz="1600" dirty="0">
              <a:solidFill>
                <a:schemeClr val="accent2">
                  <a:lumMod val="60000"/>
                  <a:lumOff val="40000"/>
                </a:schemeClr>
              </a:solidFill>
            </a:endParaRPr>
          </a:p>
        </p:txBody>
      </p:sp>
      <p:pic>
        <p:nvPicPr>
          <p:cNvPr id="2050" name="Immagine 1" descr="cid:image001.jpg@01D244AA.3ACB32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535311">
            <a:off x="6194299" y="4541258"/>
            <a:ext cx="4218158" cy="124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cid:image002.jpg@01D23691.4462F7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661963">
            <a:off x="4151879" y="7023794"/>
            <a:ext cx="5804520" cy="897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6"/>
          <a:stretch>
            <a:fillRect/>
          </a:stretch>
        </p:blipFill>
        <p:spPr>
          <a:xfrm rot="1453761" flipH="1">
            <a:off x="9408824" y="5490504"/>
            <a:ext cx="1972362" cy="1972362"/>
          </a:xfrm>
          <a:prstGeom prst="rect">
            <a:avLst/>
          </a:prstGeom>
        </p:spPr>
      </p:pic>
      <p:pic>
        <p:nvPicPr>
          <p:cNvPr id="2" name="Immagine 1">
            <a:extLst>
              <a:ext uri="{FF2B5EF4-FFF2-40B4-BE49-F238E27FC236}">
                <a16:creationId xmlns:a16="http://schemas.microsoft.com/office/drawing/2014/main" id="{2DCEDA0B-C6C8-134E-AF5A-DCFD8C6E8CD2}"/>
              </a:ext>
            </a:extLst>
          </p:cNvPr>
          <p:cNvPicPr>
            <a:picLocks noChangeAspect="1"/>
          </p:cNvPicPr>
          <p:nvPr/>
        </p:nvPicPr>
        <p:blipFill>
          <a:blip r:embed="rId7"/>
          <a:stretch>
            <a:fillRect/>
          </a:stretch>
        </p:blipFill>
        <p:spPr>
          <a:xfrm>
            <a:off x="10175635" y="3342360"/>
            <a:ext cx="2616200" cy="1117600"/>
          </a:xfrm>
          <a:prstGeom prst="rect">
            <a:avLst/>
          </a:prstGeom>
        </p:spPr>
      </p:pic>
    </p:spTree>
    <p:extLst>
      <p:ext uri="{BB962C8B-B14F-4D97-AF65-F5344CB8AC3E}">
        <p14:creationId xmlns:p14="http://schemas.microsoft.com/office/powerpoint/2010/main" val="23914971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42000">
              <a:schemeClr val="accent5">
                <a:lumMod val="0"/>
                <a:lumOff val="100000"/>
              </a:schemeClr>
            </a:gs>
            <a:gs pos="100000">
              <a:schemeClr val="accent5">
                <a:lumMod val="100000"/>
              </a:schemeClr>
            </a:gs>
          </a:gsLst>
          <a:lin ang="2700000" scaled="1"/>
          <a:tileRect/>
        </a:gradFill>
        <a:effectLst/>
      </p:bgPr>
    </p:bg>
    <p:spTree>
      <p:nvGrpSpPr>
        <p:cNvPr id="1" name=""/>
        <p:cNvGrpSpPr/>
        <p:nvPr/>
      </p:nvGrpSpPr>
      <p:grpSpPr>
        <a:xfrm>
          <a:off x="0" y="0"/>
          <a:ext cx="0" cy="0"/>
          <a:chOff x="0" y="0"/>
          <a:chExt cx="0" cy="0"/>
        </a:xfrm>
      </p:grpSpPr>
      <p:sp>
        <p:nvSpPr>
          <p:cNvPr id="3" name="Text Placeholder 18"/>
          <p:cNvSpPr>
            <a:spLocks noGrp="1"/>
          </p:cNvSpPr>
          <p:nvPr>
            <p:ph type="body" sz="quarter" idx="10"/>
          </p:nvPr>
        </p:nvSpPr>
        <p:spPr>
          <a:xfrm>
            <a:off x="164892" y="69485"/>
            <a:ext cx="12606728" cy="1219770"/>
          </a:xfrm>
          <a:ln w="38100">
            <a:solidFill>
              <a:schemeClr val="accent2">
                <a:lumMod val="75000"/>
              </a:schemeClr>
            </a:solidFill>
          </a:ln>
        </p:spPr>
        <p:txBody>
          <a:bodyPr/>
          <a:lstStyle/>
          <a:p>
            <a:pPr algn="ctr"/>
            <a:r>
              <a:rPr lang="en-US" dirty="0">
                <a:solidFill>
                  <a:schemeClr val="accent2">
                    <a:lumMod val="60000"/>
                    <a:lumOff val="40000"/>
                  </a:schemeClr>
                </a:solidFill>
              </a:rPr>
              <a:t>    </a:t>
            </a:r>
            <a:r>
              <a:rPr lang="en-US" sz="3200" dirty="0">
                <a:solidFill>
                  <a:schemeClr val="accent3">
                    <a:lumMod val="75000"/>
                  </a:schemeClr>
                </a:solidFill>
              </a:rPr>
              <a:t>LIFEBITMAPS PROJECT</a:t>
            </a:r>
          </a:p>
        </p:txBody>
      </p:sp>
      <p:pic>
        <p:nvPicPr>
          <p:cNvPr id="4" name="Picture 3" descr="life"/>
          <p:cNvPicPr/>
          <p:nvPr/>
        </p:nvPicPr>
        <p:blipFill>
          <a:blip r:embed="rId2">
            <a:extLst>
              <a:ext uri="{28A0092B-C50C-407E-A947-70E740481C1C}">
                <a14:useLocalDpi xmlns:a14="http://schemas.microsoft.com/office/drawing/2010/main" val="0"/>
              </a:ext>
            </a:extLst>
          </a:blip>
          <a:srcRect/>
          <a:stretch>
            <a:fillRect/>
          </a:stretch>
        </p:blipFill>
        <p:spPr bwMode="auto">
          <a:xfrm>
            <a:off x="11304809" y="69485"/>
            <a:ext cx="1466811" cy="1225750"/>
          </a:xfrm>
          <a:prstGeom prst="rect">
            <a:avLst/>
          </a:prstGeom>
          <a:noFill/>
          <a:ln w="9525">
            <a:noFill/>
            <a:miter lim="800000"/>
            <a:headEnd/>
            <a:tailEnd/>
          </a:ln>
        </p:spPr>
      </p:pic>
      <p:pic>
        <p:nvPicPr>
          <p:cNvPr id="6" name="Immagine 5">
            <a:extLst>
              <a:ext uri="{FF2B5EF4-FFF2-40B4-BE49-F238E27FC236}">
                <a16:creationId xmlns:a16="http://schemas.microsoft.com/office/drawing/2014/main" id="{CE87C245-97BD-4441-BA4E-77B1B9D80ABE}"/>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708576" y="1762124"/>
            <a:ext cx="11818969" cy="700087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Rettangolo 4">
            <a:extLst>
              <a:ext uri="{FF2B5EF4-FFF2-40B4-BE49-F238E27FC236}">
                <a16:creationId xmlns:a16="http://schemas.microsoft.com/office/drawing/2014/main" id="{C87D2B27-C44D-364F-BA1F-0AB8694A2F94}"/>
              </a:ext>
            </a:extLst>
          </p:cNvPr>
          <p:cNvSpPr/>
          <p:nvPr/>
        </p:nvSpPr>
        <p:spPr>
          <a:xfrm>
            <a:off x="477255" y="3957897"/>
            <a:ext cx="12050290" cy="3416320"/>
          </a:xfrm>
          <a:prstGeom prst="rect">
            <a:avLst/>
          </a:prstGeom>
          <a:solidFill>
            <a:schemeClr val="accent4">
              <a:lumMod val="40000"/>
              <a:lumOff val="60000"/>
            </a:schemeClr>
          </a:solidFill>
        </p:spPr>
        <p:txBody>
          <a:bodyPr wrap="square">
            <a:spAutoFit/>
          </a:bodyPr>
          <a:lstStyle/>
          <a:p>
            <a:r>
              <a:rPr lang="en-US" b="1" i="1" kern="1200" dirty="0">
                <a:solidFill>
                  <a:srgbClr val="FF0000"/>
                </a:solidFill>
                <a:latin typeface="Arial"/>
                <a:cs typeface="Arial"/>
              </a:rPr>
              <a:t>ONE OF THE KEY OBJECTIVE:</a:t>
            </a:r>
          </a:p>
          <a:p>
            <a:pPr marL="342900" indent="-342900" algn="just">
              <a:buFont typeface="Wingdings" panose="05000000000000000000" pitchFamily="2" charset="2"/>
              <a:buChar char="q"/>
            </a:pPr>
            <a:r>
              <a:rPr lang="en-US" kern="1200" dirty="0">
                <a:solidFill>
                  <a:schemeClr val="accent3">
                    <a:lumMod val="75000"/>
                  </a:schemeClr>
                </a:solidFill>
                <a:latin typeface="Arial"/>
                <a:cs typeface="Arial"/>
              </a:rPr>
              <a:t>Demonstrate, at industrial scale, </a:t>
            </a:r>
            <a:r>
              <a:rPr lang="en-US" b="1" kern="1200" dirty="0">
                <a:solidFill>
                  <a:schemeClr val="accent3">
                    <a:lumMod val="75000"/>
                  </a:schemeClr>
                </a:solidFill>
                <a:latin typeface="Arial"/>
                <a:cs typeface="Arial"/>
              </a:rPr>
              <a:t>the feasibility/sustainability </a:t>
            </a:r>
            <a:r>
              <a:rPr lang="en-US" kern="1200" dirty="0">
                <a:solidFill>
                  <a:schemeClr val="accent3">
                    <a:lumMod val="75000"/>
                  </a:schemeClr>
                </a:solidFill>
                <a:latin typeface="Arial"/>
                <a:cs typeface="Arial"/>
              </a:rPr>
              <a:t>for TMAH treatment through an aerobic biodegradation of such toxic substance carried out by adapted microorganisms selected during the R&amp;D phase.  </a:t>
            </a:r>
          </a:p>
        </p:txBody>
      </p:sp>
    </p:spTree>
    <p:extLst>
      <p:ext uri="{BB962C8B-B14F-4D97-AF65-F5344CB8AC3E}">
        <p14:creationId xmlns:p14="http://schemas.microsoft.com/office/powerpoint/2010/main" val="25321813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42000">
              <a:schemeClr val="accent5">
                <a:lumMod val="0"/>
                <a:lumOff val="100000"/>
              </a:schemeClr>
            </a:gs>
            <a:gs pos="100000">
              <a:schemeClr val="accent5">
                <a:lumMod val="100000"/>
              </a:schemeClr>
            </a:gs>
          </a:gsLst>
          <a:lin ang="2700000" scaled="1"/>
          <a:tileRect/>
        </a:gradFill>
        <a:effectLst/>
      </p:bgPr>
    </p:bg>
    <p:spTree>
      <p:nvGrpSpPr>
        <p:cNvPr id="1" name=""/>
        <p:cNvGrpSpPr/>
        <p:nvPr/>
      </p:nvGrpSpPr>
      <p:grpSpPr>
        <a:xfrm>
          <a:off x="0" y="0"/>
          <a:ext cx="0" cy="0"/>
          <a:chOff x="0" y="0"/>
          <a:chExt cx="0" cy="0"/>
        </a:xfrm>
      </p:grpSpPr>
      <p:sp>
        <p:nvSpPr>
          <p:cNvPr id="3" name="Text Placeholder 18"/>
          <p:cNvSpPr>
            <a:spLocks noGrp="1"/>
          </p:cNvSpPr>
          <p:nvPr>
            <p:ph type="body" sz="quarter" idx="10"/>
          </p:nvPr>
        </p:nvSpPr>
        <p:spPr>
          <a:xfrm>
            <a:off x="164892" y="69485"/>
            <a:ext cx="12606728" cy="1219770"/>
          </a:xfrm>
          <a:ln w="38100">
            <a:solidFill>
              <a:schemeClr val="accent2">
                <a:lumMod val="75000"/>
              </a:schemeClr>
            </a:solidFill>
          </a:ln>
        </p:spPr>
        <p:txBody>
          <a:bodyPr/>
          <a:lstStyle/>
          <a:p>
            <a:pPr algn="ctr"/>
            <a:r>
              <a:rPr lang="en-US" dirty="0">
                <a:solidFill>
                  <a:schemeClr val="accent2">
                    <a:lumMod val="60000"/>
                    <a:lumOff val="40000"/>
                  </a:schemeClr>
                </a:solidFill>
              </a:rPr>
              <a:t>    </a:t>
            </a:r>
            <a:r>
              <a:rPr lang="en-US" sz="3200" dirty="0">
                <a:solidFill>
                  <a:schemeClr val="accent3">
                    <a:lumMod val="75000"/>
                  </a:schemeClr>
                </a:solidFill>
              </a:rPr>
              <a:t>LIFEBITMAPS PROJECT</a:t>
            </a:r>
          </a:p>
        </p:txBody>
      </p:sp>
      <p:pic>
        <p:nvPicPr>
          <p:cNvPr id="4" name="Picture 3" descr="life"/>
          <p:cNvPicPr/>
          <p:nvPr/>
        </p:nvPicPr>
        <p:blipFill>
          <a:blip r:embed="rId2">
            <a:extLst>
              <a:ext uri="{28A0092B-C50C-407E-A947-70E740481C1C}">
                <a14:useLocalDpi xmlns:a14="http://schemas.microsoft.com/office/drawing/2010/main" val="0"/>
              </a:ext>
            </a:extLst>
          </a:blip>
          <a:srcRect/>
          <a:stretch>
            <a:fillRect/>
          </a:stretch>
        </p:blipFill>
        <p:spPr bwMode="auto">
          <a:xfrm>
            <a:off x="11304809" y="69485"/>
            <a:ext cx="1466811" cy="1225750"/>
          </a:xfrm>
          <a:prstGeom prst="rect">
            <a:avLst/>
          </a:prstGeom>
          <a:noFill/>
          <a:ln w="9525">
            <a:noFill/>
            <a:miter lim="800000"/>
            <a:headEnd/>
            <a:tailEnd/>
          </a:ln>
        </p:spPr>
      </p:pic>
      <p:pic>
        <p:nvPicPr>
          <p:cNvPr id="7" name="Immagine 6" descr="Immagine che contiene screenshot&#10;&#10;Descrizione generata automaticamente">
            <a:extLst>
              <a:ext uri="{FF2B5EF4-FFF2-40B4-BE49-F238E27FC236}">
                <a16:creationId xmlns:a16="http://schemas.microsoft.com/office/drawing/2014/main" id="{FFB4502D-74C5-A148-A502-6DC2044F1E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5082" y="1952876"/>
            <a:ext cx="8468465" cy="6548438"/>
          </a:xfrm>
          <a:prstGeom prst="rect">
            <a:avLst/>
          </a:prstGeom>
        </p:spPr>
      </p:pic>
      <p:pic>
        <p:nvPicPr>
          <p:cNvPr id="8" name="Immagine 7">
            <a:extLst>
              <a:ext uri="{FF2B5EF4-FFF2-40B4-BE49-F238E27FC236}">
                <a16:creationId xmlns:a16="http://schemas.microsoft.com/office/drawing/2014/main" id="{A4836D56-E4E0-CF45-AE35-A2A86311F7D3}"/>
              </a:ext>
            </a:extLst>
          </p:cNvPr>
          <p:cNvPicPr/>
          <p:nvPr/>
        </p:nvPicPr>
        <p:blipFill>
          <a:blip r:embed="rId4" cstate="print"/>
          <a:srcRect l="50937"/>
          <a:stretch>
            <a:fillRect/>
          </a:stretch>
        </p:blipFill>
        <p:spPr>
          <a:xfrm>
            <a:off x="164892" y="2296156"/>
            <a:ext cx="2253868" cy="4205789"/>
          </a:xfrm>
          <a:prstGeom prst="rect">
            <a:avLst/>
          </a:prstGeom>
        </p:spPr>
      </p:pic>
      <p:pic>
        <p:nvPicPr>
          <p:cNvPr id="2" name="Immagine 1">
            <a:extLst>
              <a:ext uri="{FF2B5EF4-FFF2-40B4-BE49-F238E27FC236}">
                <a16:creationId xmlns:a16="http://schemas.microsoft.com/office/drawing/2014/main" id="{DD4DC313-4C02-084D-A959-43A763EA63AA}"/>
              </a:ext>
            </a:extLst>
          </p:cNvPr>
          <p:cNvPicPr>
            <a:picLocks noChangeAspect="1"/>
          </p:cNvPicPr>
          <p:nvPr/>
        </p:nvPicPr>
        <p:blipFill>
          <a:blip r:embed="rId5"/>
          <a:stretch>
            <a:fillRect/>
          </a:stretch>
        </p:blipFill>
        <p:spPr>
          <a:xfrm>
            <a:off x="10444798" y="4876800"/>
            <a:ext cx="2568939" cy="4567003"/>
          </a:xfrm>
          <a:prstGeom prst="rect">
            <a:avLst/>
          </a:prstGeom>
        </p:spPr>
      </p:pic>
    </p:spTree>
    <p:extLst>
      <p:ext uri="{BB962C8B-B14F-4D97-AF65-F5344CB8AC3E}">
        <p14:creationId xmlns:p14="http://schemas.microsoft.com/office/powerpoint/2010/main" val="39564553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42000">
              <a:schemeClr val="accent5">
                <a:lumMod val="0"/>
                <a:lumOff val="100000"/>
              </a:schemeClr>
            </a:gs>
            <a:gs pos="100000">
              <a:schemeClr val="accent5">
                <a:lumMod val="100000"/>
              </a:schemeClr>
            </a:gs>
          </a:gsLst>
          <a:lin ang="2700000" scaled="1"/>
          <a:tileRect/>
        </a:gradFill>
        <a:effectLst/>
      </p:bgPr>
    </p:bg>
    <p:spTree>
      <p:nvGrpSpPr>
        <p:cNvPr id="1" name=""/>
        <p:cNvGrpSpPr/>
        <p:nvPr/>
      </p:nvGrpSpPr>
      <p:grpSpPr>
        <a:xfrm>
          <a:off x="0" y="0"/>
          <a:ext cx="0" cy="0"/>
          <a:chOff x="0" y="0"/>
          <a:chExt cx="0" cy="0"/>
        </a:xfrm>
      </p:grpSpPr>
      <p:sp>
        <p:nvSpPr>
          <p:cNvPr id="3" name="Text Placeholder 18"/>
          <p:cNvSpPr>
            <a:spLocks noGrp="1"/>
          </p:cNvSpPr>
          <p:nvPr>
            <p:ph type="body" sz="quarter" idx="10"/>
          </p:nvPr>
        </p:nvSpPr>
        <p:spPr>
          <a:xfrm>
            <a:off x="164892" y="69485"/>
            <a:ext cx="12606728" cy="1219770"/>
          </a:xfrm>
          <a:ln w="38100">
            <a:solidFill>
              <a:schemeClr val="accent2">
                <a:lumMod val="75000"/>
              </a:schemeClr>
            </a:solidFill>
          </a:ln>
        </p:spPr>
        <p:txBody>
          <a:bodyPr/>
          <a:lstStyle/>
          <a:p>
            <a:pPr algn="ctr"/>
            <a:r>
              <a:rPr lang="en-US" dirty="0">
                <a:solidFill>
                  <a:schemeClr val="accent2">
                    <a:lumMod val="60000"/>
                    <a:lumOff val="40000"/>
                  </a:schemeClr>
                </a:solidFill>
              </a:rPr>
              <a:t>    </a:t>
            </a:r>
            <a:r>
              <a:rPr lang="en-US" sz="3200" dirty="0">
                <a:solidFill>
                  <a:schemeClr val="accent3">
                    <a:lumMod val="75000"/>
                  </a:schemeClr>
                </a:solidFill>
              </a:rPr>
              <a:t>LIFEBITMAPS PROJECT</a:t>
            </a:r>
          </a:p>
        </p:txBody>
      </p:sp>
      <p:pic>
        <p:nvPicPr>
          <p:cNvPr id="4" name="Picture 3" descr="life"/>
          <p:cNvPicPr/>
          <p:nvPr/>
        </p:nvPicPr>
        <p:blipFill>
          <a:blip r:embed="rId2">
            <a:extLst>
              <a:ext uri="{28A0092B-C50C-407E-A947-70E740481C1C}">
                <a14:useLocalDpi xmlns:a14="http://schemas.microsoft.com/office/drawing/2010/main" val="0"/>
              </a:ext>
            </a:extLst>
          </a:blip>
          <a:srcRect/>
          <a:stretch>
            <a:fillRect/>
          </a:stretch>
        </p:blipFill>
        <p:spPr bwMode="auto">
          <a:xfrm>
            <a:off x="11304809" y="69485"/>
            <a:ext cx="1466811" cy="1225750"/>
          </a:xfrm>
          <a:prstGeom prst="rect">
            <a:avLst/>
          </a:prstGeom>
          <a:noFill/>
          <a:ln w="9525">
            <a:noFill/>
            <a:miter lim="800000"/>
            <a:headEnd/>
            <a:tailEnd/>
          </a:ln>
        </p:spPr>
      </p:pic>
      <p:graphicFrame>
        <p:nvGraphicFramePr>
          <p:cNvPr id="2" name="Tabella 1">
            <a:extLst>
              <a:ext uri="{FF2B5EF4-FFF2-40B4-BE49-F238E27FC236}">
                <a16:creationId xmlns:a16="http://schemas.microsoft.com/office/drawing/2014/main" id="{F7A3BE59-E590-D849-B405-379DB44A4925}"/>
              </a:ext>
            </a:extLst>
          </p:cNvPr>
          <p:cNvGraphicFramePr>
            <a:graphicFrameLocks noGrp="1"/>
          </p:cNvGraphicFramePr>
          <p:nvPr>
            <p:extLst>
              <p:ext uri="{D42A27DB-BD31-4B8C-83A1-F6EECF244321}">
                <p14:modId xmlns:p14="http://schemas.microsoft.com/office/powerpoint/2010/main" val="712601789"/>
              </p:ext>
            </p:extLst>
          </p:nvPr>
        </p:nvGraphicFramePr>
        <p:xfrm>
          <a:off x="606058" y="2063666"/>
          <a:ext cx="6113780" cy="1524000"/>
        </p:xfrm>
        <a:graphic>
          <a:graphicData uri="http://schemas.openxmlformats.org/drawingml/2006/table">
            <a:tbl>
              <a:tblPr firstRow="1" firstCol="1" bandRow="1">
                <a:tableStyleId>{5940675A-B579-460E-94D1-54222C63F5DA}</a:tableStyleId>
              </a:tblPr>
              <a:tblGrid>
                <a:gridCol w="3056890">
                  <a:extLst>
                    <a:ext uri="{9D8B030D-6E8A-4147-A177-3AD203B41FA5}">
                      <a16:colId xmlns:a16="http://schemas.microsoft.com/office/drawing/2014/main" val="1050462651"/>
                    </a:ext>
                  </a:extLst>
                </a:gridCol>
                <a:gridCol w="3056890">
                  <a:extLst>
                    <a:ext uri="{9D8B030D-6E8A-4147-A177-3AD203B41FA5}">
                      <a16:colId xmlns:a16="http://schemas.microsoft.com/office/drawing/2014/main" val="882417136"/>
                    </a:ext>
                  </a:extLst>
                </a:gridCol>
              </a:tblGrid>
              <a:tr h="0">
                <a:tc>
                  <a:txBody>
                    <a:bodyPr/>
                    <a:lstStyle/>
                    <a:p>
                      <a:pPr algn="just">
                        <a:spcAft>
                          <a:spcPts val="600"/>
                        </a:spcAft>
                      </a:pPr>
                      <a:r>
                        <a:rPr lang="en-GB" sz="2000">
                          <a:effectLst/>
                        </a:rPr>
                        <a:t>pH  </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600"/>
                        </a:spcAft>
                      </a:pPr>
                      <a:r>
                        <a:rPr lang="en-GB" sz="2000">
                          <a:effectLst/>
                        </a:rPr>
                        <a:t>12</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03089505"/>
                  </a:ext>
                </a:extLst>
              </a:tr>
              <a:tr h="0">
                <a:tc>
                  <a:txBody>
                    <a:bodyPr/>
                    <a:lstStyle/>
                    <a:p>
                      <a:pPr algn="just">
                        <a:spcAft>
                          <a:spcPts val="600"/>
                        </a:spcAft>
                      </a:pPr>
                      <a:r>
                        <a:rPr lang="en-GB" sz="2000" b="1">
                          <a:solidFill>
                            <a:srgbClr val="FF0000"/>
                          </a:solidFill>
                          <a:effectLst/>
                        </a:rPr>
                        <a:t>TMAH </a:t>
                      </a:r>
                      <a:endParaRPr lang="it-IT" sz="20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600"/>
                        </a:spcAft>
                      </a:pPr>
                      <a:r>
                        <a:rPr lang="en-GB" sz="2000" b="1" dirty="0">
                          <a:solidFill>
                            <a:srgbClr val="FF0000"/>
                          </a:solidFill>
                          <a:effectLst/>
                        </a:rPr>
                        <a:t>2161 mg/L</a:t>
                      </a:r>
                      <a:endParaRPr lang="it-IT"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2010874"/>
                  </a:ext>
                </a:extLst>
              </a:tr>
              <a:tr h="0">
                <a:tc>
                  <a:txBody>
                    <a:bodyPr/>
                    <a:lstStyle/>
                    <a:p>
                      <a:pPr algn="just">
                        <a:spcAft>
                          <a:spcPts val="600"/>
                        </a:spcAft>
                      </a:pPr>
                      <a:r>
                        <a:rPr lang="en-GB" sz="2000">
                          <a:effectLst/>
                        </a:rPr>
                        <a:t>N-NH4</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600"/>
                        </a:spcAft>
                      </a:pPr>
                      <a:r>
                        <a:rPr lang="en-GB" sz="2000">
                          <a:effectLst/>
                        </a:rPr>
                        <a:t>7.4 mg/L</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83528005"/>
                  </a:ext>
                </a:extLst>
              </a:tr>
              <a:tr h="0">
                <a:tc>
                  <a:txBody>
                    <a:bodyPr/>
                    <a:lstStyle/>
                    <a:p>
                      <a:pPr algn="just">
                        <a:spcAft>
                          <a:spcPts val="600"/>
                        </a:spcAft>
                      </a:pPr>
                      <a:r>
                        <a:rPr lang="en-GB" sz="2000">
                          <a:effectLst/>
                        </a:rPr>
                        <a:t>N-NO3</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600"/>
                        </a:spcAft>
                      </a:pPr>
                      <a:r>
                        <a:rPr lang="en-GB" sz="2000">
                          <a:effectLst/>
                        </a:rPr>
                        <a:t>&lt; 0.15 mg/L</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84853920"/>
                  </a:ext>
                </a:extLst>
              </a:tr>
              <a:tr h="0">
                <a:tc>
                  <a:txBody>
                    <a:bodyPr/>
                    <a:lstStyle/>
                    <a:p>
                      <a:pPr algn="just">
                        <a:spcAft>
                          <a:spcPts val="600"/>
                        </a:spcAft>
                      </a:pPr>
                      <a:r>
                        <a:rPr lang="en-GB" sz="2000">
                          <a:effectLst/>
                        </a:rPr>
                        <a:t>Dimethylamine (DMA)</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600"/>
                        </a:spcAft>
                      </a:pPr>
                      <a:r>
                        <a:rPr lang="en-GB" sz="2000" dirty="0">
                          <a:effectLst/>
                        </a:rPr>
                        <a:t>&lt; 0.05 mg/L</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57859204"/>
                  </a:ext>
                </a:extLst>
              </a:tr>
            </a:tbl>
          </a:graphicData>
        </a:graphic>
      </p:graphicFrame>
      <p:sp>
        <p:nvSpPr>
          <p:cNvPr id="5" name="Rettangolo 4">
            <a:extLst>
              <a:ext uri="{FF2B5EF4-FFF2-40B4-BE49-F238E27FC236}">
                <a16:creationId xmlns:a16="http://schemas.microsoft.com/office/drawing/2014/main" id="{9A7EB817-8D11-9B48-ABD6-F957AB3A72E7}"/>
              </a:ext>
            </a:extLst>
          </p:cNvPr>
          <p:cNvSpPr/>
          <p:nvPr/>
        </p:nvSpPr>
        <p:spPr>
          <a:xfrm>
            <a:off x="606058" y="1476405"/>
            <a:ext cx="3340978" cy="400110"/>
          </a:xfrm>
          <a:prstGeom prst="rect">
            <a:avLst/>
          </a:prstGeom>
        </p:spPr>
        <p:txBody>
          <a:bodyPr wrap="none">
            <a:spAutoFit/>
          </a:bodyPr>
          <a:lstStyle/>
          <a:p>
            <a:r>
              <a:rPr lang="en-GB" sz="2000" i="1" dirty="0">
                <a:latin typeface="Calibri" panose="020F0502020204030204" pitchFamily="34" charset="0"/>
                <a:ea typeface="Calibri" panose="020F0502020204030204" pitchFamily="34" charset="0"/>
                <a:cs typeface="Times New Roman" panose="02020603050405020304" pitchFamily="18" charset="0"/>
              </a:rPr>
              <a:t>Average composition of WW1</a:t>
            </a:r>
            <a:r>
              <a:rPr lang="it-IT" sz="2000" dirty="0"/>
              <a:t> </a:t>
            </a:r>
          </a:p>
        </p:txBody>
      </p:sp>
      <p:sp>
        <p:nvSpPr>
          <p:cNvPr id="10" name="Freccia destra con strisce 9">
            <a:extLst>
              <a:ext uri="{FF2B5EF4-FFF2-40B4-BE49-F238E27FC236}">
                <a16:creationId xmlns:a16="http://schemas.microsoft.com/office/drawing/2014/main" id="{AE97B817-5DB0-8444-B6E6-C20942D10296}"/>
              </a:ext>
            </a:extLst>
          </p:cNvPr>
          <p:cNvSpPr/>
          <p:nvPr/>
        </p:nvSpPr>
        <p:spPr>
          <a:xfrm>
            <a:off x="1026695" y="4362077"/>
            <a:ext cx="1732547" cy="802106"/>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1" name="CasellaDiTesto 10">
            <a:extLst>
              <a:ext uri="{FF2B5EF4-FFF2-40B4-BE49-F238E27FC236}">
                <a16:creationId xmlns:a16="http://schemas.microsoft.com/office/drawing/2014/main" id="{2CD65CAC-BA2E-B045-91B2-7EECF266B018}"/>
              </a:ext>
            </a:extLst>
          </p:cNvPr>
          <p:cNvSpPr txBox="1"/>
          <p:nvPr/>
        </p:nvSpPr>
        <p:spPr>
          <a:xfrm>
            <a:off x="2839452" y="4439964"/>
            <a:ext cx="6657474" cy="646331"/>
          </a:xfrm>
          <a:prstGeom prst="rect">
            <a:avLst/>
          </a:prstGeom>
          <a:noFill/>
        </p:spPr>
        <p:txBody>
          <a:bodyPr wrap="square" rtlCol="0">
            <a:spAutoFit/>
          </a:bodyPr>
          <a:lstStyle/>
          <a:p>
            <a:r>
              <a:rPr lang="it-IT" dirty="0"/>
              <a:t>Three </a:t>
            </a:r>
            <a:r>
              <a:rPr lang="it-IT" dirty="0" err="1"/>
              <a:t>run</a:t>
            </a:r>
            <a:r>
              <a:rPr lang="it-IT" dirty="0"/>
              <a:t> of </a:t>
            </a:r>
            <a:r>
              <a:rPr lang="it-IT" dirty="0" err="1"/>
              <a:t>experiments</a:t>
            </a:r>
            <a:r>
              <a:rPr lang="it-IT" dirty="0"/>
              <a:t> </a:t>
            </a:r>
          </a:p>
        </p:txBody>
      </p:sp>
      <p:sp>
        <p:nvSpPr>
          <p:cNvPr id="12" name="Freccia destra con strisce 11">
            <a:extLst>
              <a:ext uri="{FF2B5EF4-FFF2-40B4-BE49-F238E27FC236}">
                <a16:creationId xmlns:a16="http://schemas.microsoft.com/office/drawing/2014/main" id="{CAA7468B-47DC-D94E-8B1B-E44AEC5D435B}"/>
              </a:ext>
            </a:extLst>
          </p:cNvPr>
          <p:cNvSpPr/>
          <p:nvPr/>
        </p:nvSpPr>
        <p:spPr>
          <a:xfrm>
            <a:off x="1578344" y="5441717"/>
            <a:ext cx="1732547" cy="802106"/>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3" name="CasellaDiTesto 12">
            <a:extLst>
              <a:ext uri="{FF2B5EF4-FFF2-40B4-BE49-F238E27FC236}">
                <a16:creationId xmlns:a16="http://schemas.microsoft.com/office/drawing/2014/main" id="{CB6FF32B-708B-E74A-80FF-7A42C36B5D60}"/>
              </a:ext>
            </a:extLst>
          </p:cNvPr>
          <p:cNvSpPr txBox="1"/>
          <p:nvPr/>
        </p:nvSpPr>
        <p:spPr>
          <a:xfrm>
            <a:off x="3391101" y="5519604"/>
            <a:ext cx="6657474" cy="646331"/>
          </a:xfrm>
          <a:prstGeom prst="rect">
            <a:avLst/>
          </a:prstGeom>
          <a:noFill/>
        </p:spPr>
        <p:txBody>
          <a:bodyPr wrap="square" rtlCol="0">
            <a:spAutoFit/>
          </a:bodyPr>
          <a:lstStyle/>
          <a:p>
            <a:r>
              <a:rPr lang="it-IT" dirty="0"/>
              <a:t>Batch and </a:t>
            </a:r>
            <a:r>
              <a:rPr lang="en-GB" dirty="0" err="1"/>
              <a:t>Continuos</a:t>
            </a:r>
            <a:r>
              <a:rPr lang="it-IT" dirty="0"/>
              <a:t> mode</a:t>
            </a:r>
          </a:p>
        </p:txBody>
      </p:sp>
      <p:sp>
        <p:nvSpPr>
          <p:cNvPr id="14" name="Freccia destra con strisce 13">
            <a:extLst>
              <a:ext uri="{FF2B5EF4-FFF2-40B4-BE49-F238E27FC236}">
                <a16:creationId xmlns:a16="http://schemas.microsoft.com/office/drawing/2014/main" id="{6BD4ADD0-F49B-4849-ABAC-A31E9578F762}"/>
              </a:ext>
            </a:extLst>
          </p:cNvPr>
          <p:cNvSpPr/>
          <p:nvPr/>
        </p:nvSpPr>
        <p:spPr>
          <a:xfrm>
            <a:off x="2134279" y="6660488"/>
            <a:ext cx="1732547" cy="802106"/>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5" name="CasellaDiTesto 14">
            <a:extLst>
              <a:ext uri="{FF2B5EF4-FFF2-40B4-BE49-F238E27FC236}">
                <a16:creationId xmlns:a16="http://schemas.microsoft.com/office/drawing/2014/main" id="{A4090233-E70A-E646-A569-E10222435746}"/>
              </a:ext>
            </a:extLst>
          </p:cNvPr>
          <p:cNvSpPr txBox="1"/>
          <p:nvPr/>
        </p:nvSpPr>
        <p:spPr>
          <a:xfrm>
            <a:off x="3947036" y="6738375"/>
            <a:ext cx="6657474" cy="646331"/>
          </a:xfrm>
          <a:prstGeom prst="rect">
            <a:avLst/>
          </a:prstGeom>
          <a:noFill/>
        </p:spPr>
        <p:txBody>
          <a:bodyPr wrap="square" rtlCol="0">
            <a:spAutoFit/>
          </a:bodyPr>
          <a:lstStyle/>
          <a:p>
            <a:r>
              <a:rPr lang="en-GB" dirty="0"/>
              <a:t>Different</a:t>
            </a:r>
            <a:r>
              <a:rPr lang="it-IT" dirty="0"/>
              <a:t> </a:t>
            </a:r>
            <a:r>
              <a:rPr lang="it-IT" dirty="0" err="1"/>
              <a:t>flowrate</a:t>
            </a:r>
            <a:endParaRPr lang="it-IT" dirty="0"/>
          </a:p>
        </p:txBody>
      </p:sp>
    </p:spTree>
    <p:extLst>
      <p:ext uri="{BB962C8B-B14F-4D97-AF65-F5344CB8AC3E}">
        <p14:creationId xmlns:p14="http://schemas.microsoft.com/office/powerpoint/2010/main" val="6122814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0-#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0-#ppt_w/2"/>
                                          </p:val>
                                        </p:tav>
                                        <p:tav tm="100000">
                                          <p:val>
                                            <p:strVal val="#ppt_x"/>
                                          </p:val>
                                        </p:tav>
                                      </p:tavLst>
                                    </p:anim>
                                    <p:anim calcmode="lin" valueType="num">
                                      <p:cBhvr additive="base">
                                        <p:cTn id="19" dur="500" fill="hold"/>
                                        <p:tgtEl>
                                          <p:spTgt spid="12"/>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2" presetClass="entr" presetSubtype="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0-#ppt_w/2"/>
                                          </p:val>
                                        </p:tav>
                                        <p:tav tm="100000">
                                          <p:val>
                                            <p:strVal val="#ppt_x"/>
                                          </p:val>
                                        </p:tav>
                                      </p:tavLst>
                                    </p:anim>
                                    <p:anim calcmode="lin" valueType="num">
                                      <p:cBhvr additive="base">
                                        <p:cTn id="24"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0-#ppt_w/2"/>
                                          </p:val>
                                        </p:tav>
                                        <p:tav tm="100000">
                                          <p:val>
                                            <p:strVal val="#ppt_x"/>
                                          </p:val>
                                        </p:tav>
                                      </p:tavLst>
                                    </p:anim>
                                    <p:anim calcmode="lin" valueType="num">
                                      <p:cBhvr additive="base">
                                        <p:cTn id="30" dur="500" fill="hold"/>
                                        <p:tgtEl>
                                          <p:spTgt spid="14"/>
                                        </p:tgtEl>
                                        <p:attrNameLst>
                                          <p:attrName>ppt_y</p:attrName>
                                        </p:attrNameLst>
                                      </p:cBhvr>
                                      <p:tavLst>
                                        <p:tav tm="0">
                                          <p:val>
                                            <p:strVal val="#ppt_y"/>
                                          </p:val>
                                        </p:tav>
                                        <p:tav tm="100000">
                                          <p:val>
                                            <p:strVal val="#ppt_y"/>
                                          </p:val>
                                        </p:tav>
                                      </p:tavLst>
                                    </p:anim>
                                  </p:childTnLst>
                                </p:cTn>
                              </p:par>
                            </p:childTnLst>
                          </p:cTn>
                        </p:par>
                        <p:par>
                          <p:cTn id="31" fill="hold">
                            <p:stCondLst>
                              <p:cond delay="500"/>
                            </p:stCondLst>
                            <p:childTnLst>
                              <p:par>
                                <p:cTn id="32" presetID="2" presetClass="entr" presetSubtype="8"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0-#ppt_w/2"/>
                                          </p:val>
                                        </p:tav>
                                        <p:tav tm="100000">
                                          <p:val>
                                            <p:strVal val="#ppt_x"/>
                                          </p:val>
                                        </p:tav>
                                      </p:tavLst>
                                    </p:anim>
                                    <p:anim calcmode="lin" valueType="num">
                                      <p:cBhvr additive="base">
                                        <p:cTn id="35"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3" grpId="0"/>
      <p:bldP spid="14" grpId="0" animBg="1"/>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42000">
              <a:schemeClr val="accent5">
                <a:lumMod val="0"/>
                <a:lumOff val="100000"/>
              </a:schemeClr>
            </a:gs>
            <a:gs pos="100000">
              <a:schemeClr val="accent5">
                <a:lumMod val="100000"/>
              </a:schemeClr>
            </a:gs>
          </a:gsLst>
          <a:lin ang="2700000" scaled="1"/>
          <a:tileRect/>
        </a:gradFill>
        <a:effectLst/>
      </p:bgPr>
    </p:bg>
    <p:spTree>
      <p:nvGrpSpPr>
        <p:cNvPr id="1" name=""/>
        <p:cNvGrpSpPr/>
        <p:nvPr/>
      </p:nvGrpSpPr>
      <p:grpSpPr>
        <a:xfrm>
          <a:off x="0" y="0"/>
          <a:ext cx="0" cy="0"/>
          <a:chOff x="0" y="0"/>
          <a:chExt cx="0" cy="0"/>
        </a:xfrm>
      </p:grpSpPr>
      <p:sp>
        <p:nvSpPr>
          <p:cNvPr id="3" name="Text Placeholder 18"/>
          <p:cNvSpPr>
            <a:spLocks noGrp="1"/>
          </p:cNvSpPr>
          <p:nvPr>
            <p:ph type="body" sz="quarter" idx="10"/>
          </p:nvPr>
        </p:nvSpPr>
        <p:spPr>
          <a:xfrm>
            <a:off x="164892" y="69485"/>
            <a:ext cx="12606728" cy="1219770"/>
          </a:xfrm>
          <a:ln w="38100">
            <a:solidFill>
              <a:schemeClr val="accent2">
                <a:lumMod val="75000"/>
              </a:schemeClr>
            </a:solidFill>
          </a:ln>
        </p:spPr>
        <p:txBody>
          <a:bodyPr/>
          <a:lstStyle/>
          <a:p>
            <a:pPr algn="ctr"/>
            <a:r>
              <a:rPr lang="en-US" dirty="0">
                <a:solidFill>
                  <a:schemeClr val="accent2">
                    <a:lumMod val="60000"/>
                    <a:lumOff val="40000"/>
                  </a:schemeClr>
                </a:solidFill>
              </a:rPr>
              <a:t>    </a:t>
            </a:r>
            <a:r>
              <a:rPr lang="en-US" sz="3200" dirty="0">
                <a:solidFill>
                  <a:schemeClr val="accent3">
                    <a:lumMod val="75000"/>
                  </a:schemeClr>
                </a:solidFill>
              </a:rPr>
              <a:t>LIFEBITMAPS PROJECT</a:t>
            </a:r>
          </a:p>
        </p:txBody>
      </p:sp>
      <p:pic>
        <p:nvPicPr>
          <p:cNvPr id="4" name="Picture 3" descr="life"/>
          <p:cNvPicPr/>
          <p:nvPr/>
        </p:nvPicPr>
        <p:blipFill>
          <a:blip r:embed="rId2">
            <a:extLst>
              <a:ext uri="{28A0092B-C50C-407E-A947-70E740481C1C}">
                <a14:useLocalDpi xmlns:a14="http://schemas.microsoft.com/office/drawing/2010/main" val="0"/>
              </a:ext>
            </a:extLst>
          </a:blip>
          <a:srcRect/>
          <a:stretch>
            <a:fillRect/>
          </a:stretch>
        </p:blipFill>
        <p:spPr bwMode="auto">
          <a:xfrm>
            <a:off x="11304809" y="69485"/>
            <a:ext cx="1466811" cy="1225750"/>
          </a:xfrm>
          <a:prstGeom prst="rect">
            <a:avLst/>
          </a:prstGeom>
          <a:noFill/>
          <a:ln w="9525">
            <a:noFill/>
            <a:miter lim="800000"/>
            <a:headEnd/>
            <a:tailEnd/>
          </a:ln>
        </p:spPr>
      </p:pic>
      <p:sp>
        <p:nvSpPr>
          <p:cNvPr id="2" name="CasellaDiTesto 1">
            <a:extLst>
              <a:ext uri="{FF2B5EF4-FFF2-40B4-BE49-F238E27FC236}">
                <a16:creationId xmlns:a16="http://schemas.microsoft.com/office/drawing/2014/main" id="{EAE3487B-C7D7-7344-92AC-CB820C692517}"/>
              </a:ext>
            </a:extLst>
          </p:cNvPr>
          <p:cNvSpPr txBox="1"/>
          <p:nvPr/>
        </p:nvSpPr>
        <p:spPr>
          <a:xfrm>
            <a:off x="357689" y="1941095"/>
            <a:ext cx="2412841" cy="646331"/>
          </a:xfrm>
          <a:prstGeom prst="rect">
            <a:avLst/>
          </a:prstGeom>
          <a:noFill/>
        </p:spPr>
        <p:txBody>
          <a:bodyPr wrap="none" rtlCol="0">
            <a:spAutoFit/>
          </a:bodyPr>
          <a:lstStyle/>
          <a:p>
            <a:pPr marL="571500" indent="-571500">
              <a:buFont typeface="Arial" panose="020B0604020202020204" pitchFamily="34" charset="0"/>
              <a:buChar char="•"/>
            </a:pPr>
            <a:r>
              <a:rPr lang="it-IT" dirty="0"/>
              <a:t>First </a:t>
            </a:r>
            <a:r>
              <a:rPr lang="it-IT" dirty="0" err="1"/>
              <a:t>Run</a:t>
            </a:r>
            <a:endParaRPr lang="it-IT" dirty="0"/>
          </a:p>
        </p:txBody>
      </p:sp>
      <p:pic>
        <p:nvPicPr>
          <p:cNvPr id="5" name="Immagine 4">
            <a:extLst>
              <a:ext uri="{FF2B5EF4-FFF2-40B4-BE49-F238E27FC236}">
                <a16:creationId xmlns:a16="http://schemas.microsoft.com/office/drawing/2014/main" id="{A906B067-6F76-454D-8880-3EB36197C865}"/>
              </a:ext>
            </a:extLst>
          </p:cNvPr>
          <p:cNvPicPr/>
          <p:nvPr/>
        </p:nvPicPr>
        <p:blipFill rotWithShape="1">
          <a:blip r:embed="rId3" cstate="print">
            <a:extLst>
              <a:ext uri="{28A0092B-C50C-407E-A947-70E740481C1C}">
                <a14:useLocalDpi xmlns:a14="http://schemas.microsoft.com/office/drawing/2010/main" val="0"/>
              </a:ext>
            </a:extLst>
          </a:blip>
          <a:srcRect l="622"/>
          <a:stretch/>
        </p:blipFill>
        <p:spPr bwMode="auto">
          <a:xfrm>
            <a:off x="3272589" y="1652337"/>
            <a:ext cx="9374521" cy="5358063"/>
          </a:xfrm>
          <a:prstGeom prst="rect">
            <a:avLst/>
          </a:prstGeom>
          <a:ln>
            <a:noFill/>
          </a:ln>
          <a:extLst>
            <a:ext uri="{53640926-AAD7-44D8-BBD7-CCE9431645EC}">
              <a14:shadowObscured xmlns:a14="http://schemas.microsoft.com/office/drawing/2010/main"/>
            </a:ext>
          </a:extLst>
        </p:spPr>
      </p:pic>
      <p:sp>
        <p:nvSpPr>
          <p:cNvPr id="6" name="CasellaDiTesto 5">
            <a:extLst>
              <a:ext uri="{FF2B5EF4-FFF2-40B4-BE49-F238E27FC236}">
                <a16:creationId xmlns:a16="http://schemas.microsoft.com/office/drawing/2014/main" id="{10D303E3-ECE8-5449-B764-74EEABEC328F}"/>
              </a:ext>
            </a:extLst>
          </p:cNvPr>
          <p:cNvSpPr txBox="1"/>
          <p:nvPr/>
        </p:nvSpPr>
        <p:spPr>
          <a:xfrm>
            <a:off x="1732547" y="7652084"/>
            <a:ext cx="4892842" cy="1754326"/>
          </a:xfrm>
          <a:prstGeom prst="rect">
            <a:avLst/>
          </a:prstGeom>
          <a:noFill/>
        </p:spPr>
        <p:txBody>
          <a:bodyPr wrap="square" rtlCol="0">
            <a:spAutoFit/>
          </a:bodyPr>
          <a:lstStyle/>
          <a:p>
            <a:r>
              <a:rPr lang="en-US"/>
              <a:t>Trend of some parameters in the reactor R101</a:t>
            </a:r>
          </a:p>
        </p:txBody>
      </p:sp>
    </p:spTree>
    <p:extLst>
      <p:ext uri="{BB962C8B-B14F-4D97-AF65-F5344CB8AC3E}">
        <p14:creationId xmlns:p14="http://schemas.microsoft.com/office/powerpoint/2010/main" val="32227696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42000">
              <a:schemeClr val="accent5">
                <a:lumMod val="0"/>
                <a:lumOff val="100000"/>
              </a:schemeClr>
            </a:gs>
            <a:gs pos="100000">
              <a:schemeClr val="accent5">
                <a:lumMod val="100000"/>
              </a:schemeClr>
            </a:gs>
          </a:gsLst>
          <a:lin ang="2700000" scaled="1"/>
          <a:tileRect/>
        </a:gradFill>
        <a:effectLst/>
      </p:bgPr>
    </p:bg>
    <p:spTree>
      <p:nvGrpSpPr>
        <p:cNvPr id="1" name=""/>
        <p:cNvGrpSpPr/>
        <p:nvPr/>
      </p:nvGrpSpPr>
      <p:grpSpPr>
        <a:xfrm>
          <a:off x="0" y="0"/>
          <a:ext cx="0" cy="0"/>
          <a:chOff x="0" y="0"/>
          <a:chExt cx="0" cy="0"/>
        </a:xfrm>
      </p:grpSpPr>
      <p:sp>
        <p:nvSpPr>
          <p:cNvPr id="3" name="Text Placeholder 18"/>
          <p:cNvSpPr>
            <a:spLocks noGrp="1"/>
          </p:cNvSpPr>
          <p:nvPr>
            <p:ph type="body" sz="quarter" idx="10"/>
          </p:nvPr>
        </p:nvSpPr>
        <p:spPr>
          <a:xfrm>
            <a:off x="164892" y="69485"/>
            <a:ext cx="12606728" cy="1219770"/>
          </a:xfrm>
          <a:ln w="38100">
            <a:solidFill>
              <a:schemeClr val="accent2">
                <a:lumMod val="75000"/>
              </a:schemeClr>
            </a:solidFill>
          </a:ln>
        </p:spPr>
        <p:txBody>
          <a:bodyPr/>
          <a:lstStyle/>
          <a:p>
            <a:pPr algn="ctr"/>
            <a:r>
              <a:rPr lang="en-US" dirty="0">
                <a:solidFill>
                  <a:schemeClr val="accent2">
                    <a:lumMod val="60000"/>
                    <a:lumOff val="40000"/>
                  </a:schemeClr>
                </a:solidFill>
              </a:rPr>
              <a:t>    </a:t>
            </a:r>
            <a:r>
              <a:rPr lang="en-US" sz="3200" dirty="0">
                <a:solidFill>
                  <a:schemeClr val="accent3">
                    <a:lumMod val="75000"/>
                  </a:schemeClr>
                </a:solidFill>
              </a:rPr>
              <a:t>LIFEBITMAPS PROJECT</a:t>
            </a:r>
          </a:p>
        </p:txBody>
      </p:sp>
      <p:pic>
        <p:nvPicPr>
          <p:cNvPr id="4" name="Picture 3" descr="life"/>
          <p:cNvPicPr/>
          <p:nvPr/>
        </p:nvPicPr>
        <p:blipFill>
          <a:blip r:embed="rId2">
            <a:extLst>
              <a:ext uri="{28A0092B-C50C-407E-A947-70E740481C1C}">
                <a14:useLocalDpi xmlns:a14="http://schemas.microsoft.com/office/drawing/2010/main" val="0"/>
              </a:ext>
            </a:extLst>
          </a:blip>
          <a:srcRect/>
          <a:stretch>
            <a:fillRect/>
          </a:stretch>
        </p:blipFill>
        <p:spPr bwMode="auto">
          <a:xfrm>
            <a:off x="11304809" y="69485"/>
            <a:ext cx="1466811" cy="1225750"/>
          </a:xfrm>
          <a:prstGeom prst="rect">
            <a:avLst/>
          </a:prstGeom>
          <a:noFill/>
          <a:ln w="9525">
            <a:noFill/>
            <a:miter lim="800000"/>
            <a:headEnd/>
            <a:tailEnd/>
          </a:ln>
        </p:spPr>
      </p:pic>
      <p:sp>
        <p:nvSpPr>
          <p:cNvPr id="2" name="CasellaDiTesto 1">
            <a:extLst>
              <a:ext uri="{FF2B5EF4-FFF2-40B4-BE49-F238E27FC236}">
                <a16:creationId xmlns:a16="http://schemas.microsoft.com/office/drawing/2014/main" id="{EAE3487B-C7D7-7344-92AC-CB820C692517}"/>
              </a:ext>
            </a:extLst>
          </p:cNvPr>
          <p:cNvSpPr txBox="1"/>
          <p:nvPr/>
        </p:nvSpPr>
        <p:spPr>
          <a:xfrm>
            <a:off x="357689" y="1941095"/>
            <a:ext cx="2412841" cy="646331"/>
          </a:xfrm>
          <a:prstGeom prst="rect">
            <a:avLst/>
          </a:prstGeom>
          <a:noFill/>
        </p:spPr>
        <p:txBody>
          <a:bodyPr wrap="none" rtlCol="0">
            <a:spAutoFit/>
          </a:bodyPr>
          <a:lstStyle/>
          <a:p>
            <a:pPr marL="571500" indent="-571500">
              <a:buFont typeface="Arial" panose="020B0604020202020204" pitchFamily="34" charset="0"/>
              <a:buChar char="•"/>
            </a:pPr>
            <a:r>
              <a:rPr lang="it-IT" dirty="0"/>
              <a:t>First </a:t>
            </a:r>
            <a:r>
              <a:rPr lang="it-IT" dirty="0" err="1"/>
              <a:t>Run</a:t>
            </a:r>
            <a:endParaRPr lang="it-IT" dirty="0"/>
          </a:p>
        </p:txBody>
      </p:sp>
      <p:pic>
        <p:nvPicPr>
          <p:cNvPr id="5" name="Immagine 4">
            <a:extLst>
              <a:ext uri="{FF2B5EF4-FFF2-40B4-BE49-F238E27FC236}">
                <a16:creationId xmlns:a16="http://schemas.microsoft.com/office/drawing/2014/main" id="{A906B067-6F76-454D-8880-3EB36197C865}"/>
              </a:ext>
            </a:extLst>
          </p:cNvPr>
          <p:cNvPicPr/>
          <p:nvPr/>
        </p:nvPicPr>
        <p:blipFill rotWithShape="1">
          <a:blip r:embed="rId3" cstate="print">
            <a:extLst>
              <a:ext uri="{28A0092B-C50C-407E-A947-70E740481C1C}">
                <a14:useLocalDpi xmlns:a14="http://schemas.microsoft.com/office/drawing/2010/main" val="0"/>
              </a:ext>
            </a:extLst>
          </a:blip>
          <a:srcRect l="622"/>
          <a:stretch/>
        </p:blipFill>
        <p:spPr bwMode="auto">
          <a:xfrm>
            <a:off x="3272589" y="1652337"/>
            <a:ext cx="9374521" cy="5358063"/>
          </a:xfrm>
          <a:prstGeom prst="rect">
            <a:avLst/>
          </a:prstGeom>
          <a:ln>
            <a:noFill/>
          </a:ln>
          <a:extLst>
            <a:ext uri="{53640926-AAD7-44D8-BBD7-CCE9431645EC}">
              <a14:shadowObscured xmlns:a14="http://schemas.microsoft.com/office/drawing/2010/main"/>
            </a:ext>
          </a:extLst>
        </p:spPr>
      </p:pic>
      <p:graphicFrame>
        <p:nvGraphicFramePr>
          <p:cNvPr id="8" name="Grafico 7">
            <a:extLst>
              <a:ext uri="{FF2B5EF4-FFF2-40B4-BE49-F238E27FC236}">
                <a16:creationId xmlns:a16="http://schemas.microsoft.com/office/drawing/2014/main" id="{EA44061E-B66F-43AD-8951-FFF23EC91251}"/>
              </a:ext>
            </a:extLst>
          </p:cNvPr>
          <p:cNvGraphicFramePr/>
          <p:nvPr>
            <p:extLst>
              <p:ext uri="{D42A27DB-BD31-4B8C-83A1-F6EECF244321}">
                <p14:modId xmlns:p14="http://schemas.microsoft.com/office/powerpoint/2010/main" val="1014851157"/>
              </p:ext>
            </p:extLst>
          </p:nvPr>
        </p:nvGraphicFramePr>
        <p:xfrm>
          <a:off x="802105" y="3497178"/>
          <a:ext cx="8518358" cy="567890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21515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42000">
              <a:schemeClr val="accent5">
                <a:lumMod val="0"/>
                <a:lumOff val="100000"/>
              </a:schemeClr>
            </a:gs>
            <a:gs pos="100000">
              <a:schemeClr val="accent5">
                <a:lumMod val="100000"/>
              </a:schemeClr>
            </a:gs>
          </a:gsLst>
          <a:lin ang="2700000" scaled="1"/>
          <a:tileRect/>
        </a:gradFill>
        <a:effectLst/>
      </p:bgPr>
    </p:bg>
    <p:spTree>
      <p:nvGrpSpPr>
        <p:cNvPr id="1" name=""/>
        <p:cNvGrpSpPr/>
        <p:nvPr/>
      </p:nvGrpSpPr>
      <p:grpSpPr>
        <a:xfrm>
          <a:off x="0" y="0"/>
          <a:ext cx="0" cy="0"/>
          <a:chOff x="0" y="0"/>
          <a:chExt cx="0" cy="0"/>
        </a:xfrm>
      </p:grpSpPr>
      <p:sp>
        <p:nvSpPr>
          <p:cNvPr id="3" name="Text Placeholder 18"/>
          <p:cNvSpPr>
            <a:spLocks noGrp="1"/>
          </p:cNvSpPr>
          <p:nvPr>
            <p:ph type="body" sz="quarter" idx="10"/>
          </p:nvPr>
        </p:nvSpPr>
        <p:spPr>
          <a:xfrm>
            <a:off x="164892" y="69485"/>
            <a:ext cx="12606728" cy="1219770"/>
          </a:xfrm>
          <a:ln w="38100">
            <a:solidFill>
              <a:schemeClr val="accent2">
                <a:lumMod val="75000"/>
              </a:schemeClr>
            </a:solidFill>
          </a:ln>
        </p:spPr>
        <p:txBody>
          <a:bodyPr/>
          <a:lstStyle/>
          <a:p>
            <a:pPr algn="ctr"/>
            <a:r>
              <a:rPr lang="en-US" dirty="0">
                <a:solidFill>
                  <a:schemeClr val="accent2">
                    <a:lumMod val="60000"/>
                    <a:lumOff val="40000"/>
                  </a:schemeClr>
                </a:solidFill>
              </a:rPr>
              <a:t>    </a:t>
            </a:r>
            <a:r>
              <a:rPr lang="en-US" sz="3200" dirty="0">
                <a:solidFill>
                  <a:schemeClr val="accent3">
                    <a:lumMod val="75000"/>
                  </a:schemeClr>
                </a:solidFill>
              </a:rPr>
              <a:t>LIFEBITMAPS PROJECT</a:t>
            </a:r>
          </a:p>
        </p:txBody>
      </p:sp>
      <p:pic>
        <p:nvPicPr>
          <p:cNvPr id="4" name="Picture 3" descr="life"/>
          <p:cNvPicPr/>
          <p:nvPr/>
        </p:nvPicPr>
        <p:blipFill>
          <a:blip r:embed="rId2">
            <a:extLst>
              <a:ext uri="{28A0092B-C50C-407E-A947-70E740481C1C}">
                <a14:useLocalDpi xmlns:a14="http://schemas.microsoft.com/office/drawing/2010/main" val="0"/>
              </a:ext>
            </a:extLst>
          </a:blip>
          <a:srcRect/>
          <a:stretch>
            <a:fillRect/>
          </a:stretch>
        </p:blipFill>
        <p:spPr bwMode="auto">
          <a:xfrm>
            <a:off x="11304809" y="69485"/>
            <a:ext cx="1466811" cy="1225750"/>
          </a:xfrm>
          <a:prstGeom prst="rect">
            <a:avLst/>
          </a:prstGeom>
          <a:noFill/>
          <a:ln w="9525">
            <a:noFill/>
            <a:miter lim="800000"/>
            <a:headEnd/>
            <a:tailEnd/>
          </a:ln>
        </p:spPr>
      </p:pic>
      <p:graphicFrame>
        <p:nvGraphicFramePr>
          <p:cNvPr id="5" name="Grafico 4">
            <a:extLst>
              <a:ext uri="{FF2B5EF4-FFF2-40B4-BE49-F238E27FC236}">
                <a16:creationId xmlns:a16="http://schemas.microsoft.com/office/drawing/2014/main" id="{E91F7076-AEA9-450C-923D-EBB307A4C38C}"/>
              </a:ext>
            </a:extLst>
          </p:cNvPr>
          <p:cNvGraphicFramePr/>
          <p:nvPr>
            <p:extLst>
              <p:ext uri="{D42A27DB-BD31-4B8C-83A1-F6EECF244321}">
                <p14:modId xmlns:p14="http://schemas.microsoft.com/office/powerpoint/2010/main" val="2014131882"/>
              </p:ext>
            </p:extLst>
          </p:nvPr>
        </p:nvGraphicFramePr>
        <p:xfrm>
          <a:off x="387685" y="1572127"/>
          <a:ext cx="6333957" cy="418698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afico 5">
            <a:extLst>
              <a:ext uri="{FF2B5EF4-FFF2-40B4-BE49-F238E27FC236}">
                <a16:creationId xmlns:a16="http://schemas.microsoft.com/office/drawing/2014/main" id="{82F8B1E1-FE63-49AF-A413-0FDC6A0D47F9}"/>
              </a:ext>
            </a:extLst>
          </p:cNvPr>
          <p:cNvGraphicFramePr/>
          <p:nvPr>
            <p:extLst>
              <p:ext uri="{D42A27DB-BD31-4B8C-83A1-F6EECF244321}">
                <p14:modId xmlns:p14="http://schemas.microsoft.com/office/powerpoint/2010/main" val="1171303895"/>
              </p:ext>
            </p:extLst>
          </p:nvPr>
        </p:nvGraphicFramePr>
        <p:xfrm>
          <a:off x="5916391" y="5007842"/>
          <a:ext cx="7088409" cy="4676273"/>
        </p:xfrm>
        <a:graphic>
          <a:graphicData uri="http://schemas.openxmlformats.org/drawingml/2006/chart">
            <c:chart xmlns:c="http://schemas.openxmlformats.org/drawingml/2006/chart" xmlns:r="http://schemas.openxmlformats.org/officeDocument/2006/relationships" r:id="rId4"/>
          </a:graphicData>
        </a:graphic>
      </p:graphicFrame>
      <p:sp>
        <p:nvSpPr>
          <p:cNvPr id="2" name="Ovale 1">
            <a:extLst>
              <a:ext uri="{FF2B5EF4-FFF2-40B4-BE49-F238E27FC236}">
                <a16:creationId xmlns:a16="http://schemas.microsoft.com/office/drawing/2014/main" id="{B8B6FA1F-395C-2E4E-A6B6-DB1389550C3A}"/>
              </a:ext>
            </a:extLst>
          </p:cNvPr>
          <p:cNvSpPr/>
          <p:nvPr/>
        </p:nvSpPr>
        <p:spPr>
          <a:xfrm>
            <a:off x="4876801" y="5277853"/>
            <a:ext cx="609599" cy="561474"/>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1" name="Ovale 10">
            <a:extLst>
              <a:ext uri="{FF2B5EF4-FFF2-40B4-BE49-F238E27FC236}">
                <a16:creationId xmlns:a16="http://schemas.microsoft.com/office/drawing/2014/main" id="{41D35142-15FD-0342-9C16-D197FEB9DD5F}"/>
              </a:ext>
            </a:extLst>
          </p:cNvPr>
          <p:cNvSpPr/>
          <p:nvPr/>
        </p:nvSpPr>
        <p:spPr>
          <a:xfrm>
            <a:off x="10716126" y="9208168"/>
            <a:ext cx="588683" cy="545432"/>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2" name="CasellaDiTesto 11">
            <a:extLst>
              <a:ext uri="{FF2B5EF4-FFF2-40B4-BE49-F238E27FC236}">
                <a16:creationId xmlns:a16="http://schemas.microsoft.com/office/drawing/2014/main" id="{A6CFC598-8D5A-A44C-ADDF-EC4FB931A1A6}"/>
              </a:ext>
            </a:extLst>
          </p:cNvPr>
          <p:cNvSpPr txBox="1"/>
          <p:nvPr/>
        </p:nvSpPr>
        <p:spPr>
          <a:xfrm>
            <a:off x="6805864" y="2465292"/>
            <a:ext cx="6114714" cy="2308324"/>
          </a:xfrm>
          <a:prstGeom prst="rect">
            <a:avLst/>
          </a:prstGeom>
          <a:noFill/>
        </p:spPr>
        <p:txBody>
          <a:bodyPr wrap="square" rtlCol="0">
            <a:spAutoFit/>
          </a:bodyPr>
          <a:lstStyle/>
          <a:p>
            <a:r>
              <a:rPr lang="en-US" dirty="0"/>
              <a:t>TMAH and degradation products disappear. </a:t>
            </a:r>
            <a:r>
              <a:rPr lang="en-GB" dirty="0"/>
              <a:t>TMAH was completely degraded in the first biological reactor</a:t>
            </a:r>
            <a:r>
              <a:rPr lang="it-IT" dirty="0"/>
              <a:t>.</a:t>
            </a:r>
            <a:r>
              <a:rPr lang="en-US" dirty="0"/>
              <a:t> </a:t>
            </a:r>
          </a:p>
        </p:txBody>
      </p:sp>
      <p:sp>
        <p:nvSpPr>
          <p:cNvPr id="13" name="CasellaDiTesto 12">
            <a:extLst>
              <a:ext uri="{FF2B5EF4-FFF2-40B4-BE49-F238E27FC236}">
                <a16:creationId xmlns:a16="http://schemas.microsoft.com/office/drawing/2014/main" id="{E2987707-9420-5B40-8EF6-C463D73B8695}"/>
              </a:ext>
            </a:extLst>
          </p:cNvPr>
          <p:cNvSpPr txBox="1"/>
          <p:nvPr/>
        </p:nvSpPr>
        <p:spPr>
          <a:xfrm>
            <a:off x="164892" y="6745813"/>
            <a:ext cx="5481929" cy="2308324"/>
          </a:xfrm>
          <a:prstGeom prst="rect">
            <a:avLst/>
          </a:prstGeom>
          <a:noFill/>
        </p:spPr>
        <p:txBody>
          <a:bodyPr wrap="square" rtlCol="0">
            <a:spAutoFit/>
          </a:bodyPr>
          <a:lstStyle/>
          <a:p>
            <a:r>
              <a:rPr lang="en-US" dirty="0"/>
              <a:t>NO3 conc. increases: nitrification process, by which ammonia is oxidated to nitrate, happens </a:t>
            </a:r>
          </a:p>
        </p:txBody>
      </p:sp>
    </p:spTree>
    <p:extLst>
      <p:ext uri="{BB962C8B-B14F-4D97-AF65-F5344CB8AC3E}">
        <p14:creationId xmlns:p14="http://schemas.microsoft.com/office/powerpoint/2010/main" val="9652705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42000">
              <a:schemeClr val="accent5">
                <a:lumMod val="0"/>
                <a:lumOff val="100000"/>
              </a:schemeClr>
            </a:gs>
            <a:gs pos="100000">
              <a:schemeClr val="accent5">
                <a:lumMod val="100000"/>
              </a:schemeClr>
            </a:gs>
          </a:gsLst>
          <a:lin ang="2700000" scaled="1"/>
          <a:tileRect/>
        </a:gradFill>
        <a:effectLst/>
      </p:bgPr>
    </p:bg>
    <p:spTree>
      <p:nvGrpSpPr>
        <p:cNvPr id="1" name=""/>
        <p:cNvGrpSpPr/>
        <p:nvPr/>
      </p:nvGrpSpPr>
      <p:grpSpPr>
        <a:xfrm>
          <a:off x="0" y="0"/>
          <a:ext cx="0" cy="0"/>
          <a:chOff x="0" y="0"/>
          <a:chExt cx="0" cy="0"/>
        </a:xfrm>
      </p:grpSpPr>
      <p:sp>
        <p:nvSpPr>
          <p:cNvPr id="3" name="Text Placeholder 18"/>
          <p:cNvSpPr>
            <a:spLocks noGrp="1"/>
          </p:cNvSpPr>
          <p:nvPr>
            <p:ph type="body" sz="quarter" idx="10"/>
          </p:nvPr>
        </p:nvSpPr>
        <p:spPr>
          <a:xfrm>
            <a:off x="164892" y="69485"/>
            <a:ext cx="12606728" cy="1219770"/>
          </a:xfrm>
          <a:ln w="38100">
            <a:solidFill>
              <a:schemeClr val="accent2">
                <a:lumMod val="75000"/>
              </a:schemeClr>
            </a:solidFill>
          </a:ln>
        </p:spPr>
        <p:txBody>
          <a:bodyPr/>
          <a:lstStyle/>
          <a:p>
            <a:pPr algn="ctr"/>
            <a:r>
              <a:rPr lang="en-US" dirty="0">
                <a:solidFill>
                  <a:schemeClr val="accent2">
                    <a:lumMod val="60000"/>
                    <a:lumOff val="40000"/>
                  </a:schemeClr>
                </a:solidFill>
              </a:rPr>
              <a:t>    </a:t>
            </a:r>
            <a:r>
              <a:rPr lang="en-US" sz="3200" dirty="0">
                <a:solidFill>
                  <a:schemeClr val="accent3">
                    <a:lumMod val="75000"/>
                  </a:schemeClr>
                </a:solidFill>
              </a:rPr>
              <a:t>LIFEBITMAPS PROJECT</a:t>
            </a:r>
          </a:p>
        </p:txBody>
      </p:sp>
      <p:pic>
        <p:nvPicPr>
          <p:cNvPr id="4" name="Picture 3" descr="life"/>
          <p:cNvPicPr/>
          <p:nvPr/>
        </p:nvPicPr>
        <p:blipFill>
          <a:blip r:embed="rId2">
            <a:extLst>
              <a:ext uri="{28A0092B-C50C-407E-A947-70E740481C1C}">
                <a14:useLocalDpi xmlns:a14="http://schemas.microsoft.com/office/drawing/2010/main" val="0"/>
              </a:ext>
            </a:extLst>
          </a:blip>
          <a:srcRect/>
          <a:stretch>
            <a:fillRect/>
          </a:stretch>
        </p:blipFill>
        <p:spPr bwMode="auto">
          <a:xfrm>
            <a:off x="11304809" y="69485"/>
            <a:ext cx="1466811" cy="1225750"/>
          </a:xfrm>
          <a:prstGeom prst="rect">
            <a:avLst/>
          </a:prstGeom>
          <a:noFill/>
          <a:ln w="9525">
            <a:noFill/>
            <a:miter lim="800000"/>
            <a:headEnd/>
            <a:tailEnd/>
          </a:ln>
        </p:spPr>
      </p:pic>
      <p:sp>
        <p:nvSpPr>
          <p:cNvPr id="2" name="CasellaDiTesto 1">
            <a:extLst>
              <a:ext uri="{FF2B5EF4-FFF2-40B4-BE49-F238E27FC236}">
                <a16:creationId xmlns:a16="http://schemas.microsoft.com/office/drawing/2014/main" id="{EAE3487B-C7D7-7344-92AC-CB820C692517}"/>
              </a:ext>
            </a:extLst>
          </p:cNvPr>
          <p:cNvSpPr txBox="1"/>
          <p:nvPr/>
        </p:nvSpPr>
        <p:spPr>
          <a:xfrm>
            <a:off x="81973" y="1941095"/>
            <a:ext cx="2964274" cy="646331"/>
          </a:xfrm>
          <a:prstGeom prst="rect">
            <a:avLst/>
          </a:prstGeom>
          <a:noFill/>
        </p:spPr>
        <p:txBody>
          <a:bodyPr wrap="none" rtlCol="0">
            <a:spAutoFit/>
          </a:bodyPr>
          <a:lstStyle/>
          <a:p>
            <a:pPr marL="571500" indent="-571500">
              <a:buFont typeface="Arial" panose="020B0604020202020204" pitchFamily="34" charset="0"/>
              <a:buChar char="•"/>
            </a:pPr>
            <a:r>
              <a:rPr lang="it-IT" dirty="0"/>
              <a:t>Second </a:t>
            </a:r>
            <a:r>
              <a:rPr lang="it-IT" dirty="0" err="1"/>
              <a:t>Run</a:t>
            </a:r>
            <a:endParaRPr lang="it-IT" dirty="0"/>
          </a:p>
        </p:txBody>
      </p:sp>
      <p:sp>
        <p:nvSpPr>
          <p:cNvPr id="6" name="CasellaDiTesto 5">
            <a:extLst>
              <a:ext uri="{FF2B5EF4-FFF2-40B4-BE49-F238E27FC236}">
                <a16:creationId xmlns:a16="http://schemas.microsoft.com/office/drawing/2014/main" id="{10D303E3-ECE8-5449-B764-74EEABEC328F}"/>
              </a:ext>
            </a:extLst>
          </p:cNvPr>
          <p:cNvSpPr txBox="1"/>
          <p:nvPr/>
        </p:nvSpPr>
        <p:spPr>
          <a:xfrm>
            <a:off x="0" y="7812505"/>
            <a:ext cx="4892842" cy="1754326"/>
          </a:xfrm>
          <a:prstGeom prst="rect">
            <a:avLst/>
          </a:prstGeom>
          <a:noFill/>
        </p:spPr>
        <p:txBody>
          <a:bodyPr wrap="square" rtlCol="0">
            <a:spAutoFit/>
          </a:bodyPr>
          <a:lstStyle/>
          <a:p>
            <a:r>
              <a:rPr lang="en-US" dirty="0"/>
              <a:t>Trend of some parameters in the reactor R101</a:t>
            </a:r>
          </a:p>
        </p:txBody>
      </p:sp>
      <p:pic>
        <p:nvPicPr>
          <p:cNvPr id="7" name="Immagine 6">
            <a:extLst>
              <a:ext uri="{FF2B5EF4-FFF2-40B4-BE49-F238E27FC236}">
                <a16:creationId xmlns:a16="http://schemas.microsoft.com/office/drawing/2014/main" id="{5049889F-7916-7E42-A3B9-F38AE2D87F8F}"/>
              </a:ext>
            </a:extLst>
          </p:cNvPr>
          <p:cNvPicPr/>
          <p:nvPr/>
        </p:nvPicPr>
        <p:blipFill>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933269" y="2587426"/>
            <a:ext cx="9838351" cy="5282081"/>
          </a:xfrm>
          <a:prstGeom prst="rect">
            <a:avLst/>
          </a:prstGeom>
          <a:noFill/>
          <a:ln>
            <a:noFill/>
          </a:ln>
        </p:spPr>
      </p:pic>
      <p:sp>
        <p:nvSpPr>
          <p:cNvPr id="8" name="CasellaDiTesto 7">
            <a:extLst>
              <a:ext uri="{FF2B5EF4-FFF2-40B4-BE49-F238E27FC236}">
                <a16:creationId xmlns:a16="http://schemas.microsoft.com/office/drawing/2014/main" id="{CA9110EE-7D3E-7B42-BB10-6E9EFE1BAC5F}"/>
              </a:ext>
            </a:extLst>
          </p:cNvPr>
          <p:cNvSpPr txBox="1"/>
          <p:nvPr/>
        </p:nvSpPr>
        <p:spPr>
          <a:xfrm>
            <a:off x="8176129" y="8366502"/>
            <a:ext cx="3272590" cy="646331"/>
          </a:xfrm>
          <a:prstGeom prst="rect">
            <a:avLst/>
          </a:prstGeom>
          <a:noFill/>
        </p:spPr>
        <p:txBody>
          <a:bodyPr wrap="square" rtlCol="0">
            <a:spAutoFit/>
          </a:bodyPr>
          <a:lstStyle/>
          <a:p>
            <a:r>
              <a:rPr lang="it-IT" dirty="0"/>
              <a:t>Wash-Out</a:t>
            </a:r>
          </a:p>
        </p:txBody>
      </p:sp>
      <p:sp>
        <p:nvSpPr>
          <p:cNvPr id="9" name="Freccia su 8">
            <a:extLst>
              <a:ext uri="{FF2B5EF4-FFF2-40B4-BE49-F238E27FC236}">
                <a16:creationId xmlns:a16="http://schemas.microsoft.com/office/drawing/2014/main" id="{ED7AD5BA-A0D6-0244-97E7-890AE1950655}"/>
              </a:ext>
            </a:extLst>
          </p:cNvPr>
          <p:cNvSpPr/>
          <p:nvPr/>
        </p:nvSpPr>
        <p:spPr>
          <a:xfrm>
            <a:off x="9416716" y="7707224"/>
            <a:ext cx="625642" cy="572363"/>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9471919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p:tgtEl>
                                          <p:spTgt spid="9"/>
                                        </p:tgtEl>
                                        <p:attrNameLst>
                                          <p:attrName>ppt_y</p:attrName>
                                        </p:attrNameLst>
                                      </p:cBhvr>
                                      <p:tavLst>
                                        <p:tav tm="0">
                                          <p:val>
                                            <p:strVal val="#ppt_y+#ppt_h*1.125000"/>
                                          </p:val>
                                        </p:tav>
                                        <p:tav tm="100000">
                                          <p:val>
                                            <p:strVal val="#ppt_y"/>
                                          </p:val>
                                        </p:tav>
                                      </p:tavLst>
                                    </p:anim>
                                    <p:animEffect transition="in" filter="wipe(up)">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4_L_FOUNDRY_ppt_EX">
  <a:themeElements>
    <a:clrScheme name="Benutzerdefiniert 1">
      <a:dk1>
        <a:srgbClr val="000000"/>
      </a:dk1>
      <a:lt1>
        <a:srgbClr val="FFFFFF"/>
      </a:lt1>
      <a:dk2>
        <a:srgbClr val="D2D3D4"/>
      </a:dk2>
      <a:lt2>
        <a:srgbClr val="FFFFFF"/>
      </a:lt2>
      <a:accent1>
        <a:srgbClr val="223D97"/>
      </a:accent1>
      <a:accent2>
        <a:srgbClr val="223D97"/>
      </a:accent2>
      <a:accent3>
        <a:srgbClr val="223D97"/>
      </a:accent3>
      <a:accent4>
        <a:srgbClr val="288DBE"/>
      </a:accent4>
      <a:accent5>
        <a:srgbClr val="90C6E7"/>
      </a:accent5>
      <a:accent6>
        <a:srgbClr val="212222"/>
      </a:accent6>
      <a:hlink>
        <a:srgbClr val="FF3D97"/>
      </a:hlink>
      <a:folHlink>
        <a:srgbClr val="21222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F_new_confidential (003) [Read-Only]" id="{2428EDA5-6BB4-42AD-9C59-A48BB57E2D7E}" vid="{A8E77C44-EADD-4FE7-A3EF-FAE75E69A87E}"/>
    </a:ext>
  </a:ext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blank</Template>
  <TotalTime>0</TotalTime>
  <Words>1021</Words>
  <Application>Microsoft Office PowerPoint</Application>
  <PresentationFormat>Custom</PresentationFormat>
  <Paragraphs>302</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Avenir Roman</vt:lpstr>
      <vt:lpstr>Calibri</vt:lpstr>
      <vt:lpstr>Wingdings</vt:lpstr>
      <vt:lpstr>4_L_FOUNDRY_ppt_EX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LFoundry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Guglielmo Iuliano</dc:creator>
  <cp:keywords>LFoundry</cp:keywords>
  <cp:lastModifiedBy>Guglielmo Iuliano</cp:lastModifiedBy>
  <cp:revision>37</cp:revision>
  <cp:lastPrinted>2016-08-09T14:11:12Z</cp:lastPrinted>
  <dcterms:created xsi:type="dcterms:W3CDTF">2016-12-28T11:02:29Z</dcterms:created>
  <dcterms:modified xsi:type="dcterms:W3CDTF">2020-09-17T06:45:44Z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-693264458</vt:i4>
  </property>
  <property fmtid="{D5CDD505-2E9C-101B-9397-08002B2CF9AE}" pid="3" name="_NewReviewCycle">
    <vt:lpwstr/>
  </property>
  <property fmtid="{D5CDD505-2E9C-101B-9397-08002B2CF9AE}" pid="4" name="_EmailSubject">
    <vt:lpwstr>update &amp; discussion on actions for branding (logo, templates, homepage, material for events, ...)</vt:lpwstr>
  </property>
  <property fmtid="{D5CDD505-2E9C-101B-9397-08002B2CF9AE}" pid="5" name="_AuthorEmail">
    <vt:lpwstr>Gianluca.Togna@lfoundry.com</vt:lpwstr>
  </property>
  <property fmtid="{D5CDD505-2E9C-101B-9397-08002B2CF9AE}" pid="6" name="_AuthorEmailDisplayName">
    <vt:lpwstr>Gianluca Togna</vt:lpwstr>
  </property>
</Properties>
</file>